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92" r:id="rId1"/>
    <p:sldMasterId id="2147483693" r:id="rId2"/>
    <p:sldMasterId id="2147483694" r:id="rId3"/>
    <p:sldMasterId id="2147483695" r:id="rId4"/>
  </p:sldMasterIdLst>
  <p:notesMasterIdLst>
    <p:notesMasterId r:id="rId45"/>
  </p:notesMasterIdLst>
  <p:sldIdLst>
    <p:sldId id="256" r:id="rId5"/>
    <p:sldId id="258" r:id="rId6"/>
    <p:sldId id="259" r:id="rId7"/>
    <p:sldId id="260" r:id="rId8"/>
    <p:sldId id="261" r:id="rId9"/>
    <p:sldId id="262" r:id="rId10"/>
    <p:sldId id="263" r:id="rId11"/>
    <p:sldId id="264" r:id="rId12"/>
    <p:sldId id="265" r:id="rId13"/>
    <p:sldId id="266" r:id="rId14"/>
    <p:sldId id="267" r:id="rId15"/>
    <p:sldId id="269" r:id="rId16"/>
    <p:sldId id="271" r:id="rId17"/>
    <p:sldId id="272" r:id="rId18"/>
    <p:sldId id="273" r:id="rId19"/>
    <p:sldId id="275" r:id="rId20"/>
    <p:sldId id="276" r:id="rId21"/>
    <p:sldId id="274" r:id="rId22"/>
    <p:sldId id="277" r:id="rId23"/>
    <p:sldId id="278" r:id="rId24"/>
    <p:sldId id="279" r:id="rId25"/>
    <p:sldId id="342" r:id="rId26"/>
    <p:sldId id="343" r:id="rId27"/>
    <p:sldId id="283" r:id="rId28"/>
    <p:sldId id="284" r:id="rId29"/>
    <p:sldId id="285" r:id="rId30"/>
    <p:sldId id="286" r:id="rId31"/>
    <p:sldId id="287" r:id="rId32"/>
    <p:sldId id="344" r:id="rId33"/>
    <p:sldId id="288" r:id="rId34"/>
    <p:sldId id="289" r:id="rId35"/>
    <p:sldId id="290" r:id="rId36"/>
    <p:sldId id="291" r:id="rId37"/>
    <p:sldId id="297" r:id="rId38"/>
    <p:sldId id="345" r:id="rId39"/>
    <p:sldId id="311" r:id="rId40"/>
    <p:sldId id="312" r:id="rId41"/>
    <p:sldId id="338" r:id="rId42"/>
    <p:sldId id="340" r:id="rId43"/>
    <p:sldId id="346" r:id="rId44"/>
  </p:sldIdLst>
  <p:sldSz cx="12192000" cy="6858000"/>
  <p:notesSz cx="6858000" cy="9144000"/>
  <p:embeddedFontLst>
    <p:embeddedFont>
      <p:font typeface="Aleo" panose="00000500000000000000" pitchFamily="2" charset="0"/>
      <p:regular r:id="rId46"/>
      <p:bold r:id="rId47"/>
      <p:italic r:id="rId48"/>
      <p:boldItalic r:id="rId49"/>
    </p:embeddedFont>
    <p:embeddedFont>
      <p:font typeface="Roboto" panose="02000000000000000000" pitchFamily="2" charset="0"/>
      <p:regular r:id="rId50"/>
      <p:bold r:id="rId51"/>
      <p:italic r:id="rId52"/>
      <p:boldItalic r:id="rId5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09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F1EB631-D3E9-4895-9928-FE1D52DD8C7F}">
  <a:tblStyle styleId="{FF1EB631-D3E9-4895-9928-FE1D52DD8C7F}"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D40FA1EE-1D9B-4F01-8767-99E9EE79FEEA}" styleName="Table_1">
    <a:wholeTbl>
      <a:tcTxStyle b="off" i="off">
        <a:font>
          <a:latin typeface="Arial"/>
          <a:ea typeface="Arial"/>
          <a:cs typeface="Arial"/>
        </a:font>
        <a:srgbClr val="000000"/>
      </a:tcTxStyle>
      <a:tcStyle>
        <a:tcBdr>
          <a:left>
            <a:ln w="12700" cap="flat" cmpd="sng">
              <a:solidFill>
                <a:srgbClr val="000000"/>
              </a:solidFill>
              <a:prstDash val="solid"/>
              <a:round/>
              <a:headEnd type="none" w="sm" len="sm"/>
              <a:tailEnd type="none" w="sm" len="sm"/>
            </a:ln>
          </a:left>
          <a:right>
            <a:ln w="12700" cap="flat" cmpd="sng">
              <a:solidFill>
                <a:srgbClr val="000000"/>
              </a:solidFill>
              <a:prstDash val="solid"/>
              <a:round/>
              <a:headEnd type="none" w="sm" len="sm"/>
              <a:tailEnd type="none" w="sm" len="sm"/>
            </a:ln>
          </a:right>
          <a:top>
            <a:ln w="12700" cap="flat" cmpd="sng">
              <a:solidFill>
                <a:srgbClr val="000000"/>
              </a:solidFill>
              <a:prstDash val="solid"/>
              <a:round/>
              <a:headEnd type="none" w="sm" len="sm"/>
              <a:tailEnd type="none" w="sm" len="sm"/>
            </a:ln>
          </a:top>
          <a:bottom>
            <a:ln w="12700" cap="flat" cmpd="sng">
              <a:solidFill>
                <a:srgbClr val="000000"/>
              </a:solidFill>
              <a:prstDash val="solid"/>
              <a:round/>
              <a:headEnd type="none" w="sm" len="sm"/>
              <a:tailEnd type="none" w="sm" len="sm"/>
            </a:ln>
          </a:bottom>
          <a:insideH>
            <a:ln w="12700" cap="flat" cmpd="sng">
              <a:solidFill>
                <a:srgbClr val="000000"/>
              </a:solidFill>
              <a:prstDash val="solid"/>
              <a:round/>
              <a:headEnd type="none" w="sm" len="sm"/>
              <a:tailEnd type="none" w="sm" len="sm"/>
            </a:ln>
          </a:insideH>
          <a:insideV>
            <a:ln w="12700" cap="flat" cmpd="sng">
              <a:solidFill>
                <a:srgbClr val="000000"/>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1" d="100"/>
          <a:sy n="71" d="100"/>
        </p:scale>
        <p:origin x="1109" y="283"/>
      </p:cViewPr>
      <p:guideLst>
        <p:guide orient="horz" pos="2160"/>
        <p:guide pos="3840"/>
      </p:guideLst>
    </p:cSldViewPr>
  </p:slideViewPr>
  <p:notesTextViewPr>
    <p:cViewPr>
      <p:scale>
        <a:sx n="1" d="1"/>
        <a:sy n="1" d="1"/>
      </p:scale>
      <p:origin x="0" y="0"/>
    </p:cViewPr>
  </p:notesTextViewPr>
  <p:sorterViewPr>
    <p:cViewPr>
      <p:scale>
        <a:sx n="100" d="100"/>
        <a:sy n="100" d="100"/>
      </p:scale>
      <p:origin x="0" y="-769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font" Target="fonts/font2.fntdata"/><Relationship Id="rId50" Type="http://schemas.openxmlformats.org/officeDocument/2006/relationships/font" Target="fonts/font5.fntdata"/><Relationship Id="rId55"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3" Type="http://schemas.openxmlformats.org/officeDocument/2006/relationships/font" Target="fonts/font8.fntdata"/><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font" Target="fonts/font3.fntdata"/><Relationship Id="rId56"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font" Target="fonts/font6.fntdata"/><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font" Target="fonts/font1.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4.fntdata"/><Relationship Id="rId57" Type="http://schemas.openxmlformats.org/officeDocument/2006/relationships/tableStyles" Target="tableStyle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font" Target="fonts/font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leo"/>
                <a:ea typeface="Aleo"/>
                <a:cs typeface="Aleo"/>
                <a:sym typeface="Ale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leo"/>
                <a:ea typeface="Aleo"/>
                <a:cs typeface="Aleo"/>
                <a:sym typeface="Ale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leo"/>
                <a:ea typeface="Aleo"/>
                <a:cs typeface="Aleo"/>
                <a:sym typeface="Ale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Aleo"/>
                <a:ea typeface="Aleo"/>
                <a:cs typeface="Aleo"/>
                <a:sym typeface="Aleo"/>
              </a:rPr>
              <a:t>‹#›</a:t>
            </a:fld>
            <a:endParaRPr sz="1200" b="0" i="0" u="none" strike="noStrike" cap="none">
              <a:solidFill>
                <a:schemeClr val="dk1"/>
              </a:solidFill>
              <a:latin typeface="Aleo"/>
              <a:ea typeface="Aleo"/>
              <a:cs typeface="Aleo"/>
              <a:sym typeface="Aleo"/>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35d69393c2b_0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35d69393c2b_0_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2" name="Google Shape;232;g35d69393c2b_0_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g35eb9cd6f28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81" name="Google Shape;381;g35eb9cd6f28_0_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latin typeface="Aleo"/>
              <a:ea typeface="Aleo"/>
              <a:cs typeface="Aleo"/>
              <a:sym typeface="Aleo"/>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g35eb9cd6f28_0_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3" name="Google Shape;413;g35eb9cd6f28_0_3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4" name="Google Shape;414;g35eb9cd6f28_0_3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g33a3e0cf7e7_0_5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8" name="Google Shape;428;g33a3e0cf7e7_0_59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latin typeface="Aleo"/>
              <a:ea typeface="Aleo"/>
              <a:cs typeface="Aleo"/>
              <a:sym typeface="Aleo"/>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Google Shape;479;g35f5d89b513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80" name="Google Shape;480;g35f5d89b513_0_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latin typeface="Aleo"/>
              <a:ea typeface="Aleo"/>
              <a:cs typeface="Aleo"/>
              <a:sym typeface="Aleo"/>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Google Shape;485;g33a3e0cf7e7_0_6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86" name="Google Shape;486;g33a3e0cf7e7_0_65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latin typeface="Aleo"/>
              <a:ea typeface="Aleo"/>
              <a:cs typeface="Aleo"/>
              <a:sym typeface="Aleo"/>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Google Shape;501;g3322b6870dd_0_7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2" name="Google Shape;502;g3322b6870dd_0_75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latin typeface="Aleo"/>
              <a:ea typeface="Aleo"/>
              <a:cs typeface="Aleo"/>
              <a:sym typeface="Aleo"/>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p:cNvGrpSpPr/>
        <p:nvPr/>
      </p:nvGrpSpPr>
      <p:grpSpPr>
        <a:xfrm>
          <a:off x="0" y="0"/>
          <a:ext cx="0" cy="0"/>
          <a:chOff x="0" y="0"/>
          <a:chExt cx="0" cy="0"/>
        </a:xfrm>
      </p:grpSpPr>
      <p:sp>
        <p:nvSpPr>
          <p:cNvPr id="516" name="Google Shape;516;g3322b6870dd_0_7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7" name="Google Shape;517;g3322b6870dd_0_76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latin typeface="Aleo"/>
              <a:ea typeface="Aleo"/>
              <a:cs typeface="Aleo"/>
              <a:sym typeface="Aleo"/>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5"/>
        <p:cNvGrpSpPr/>
        <p:nvPr/>
      </p:nvGrpSpPr>
      <p:grpSpPr>
        <a:xfrm>
          <a:off x="0" y="0"/>
          <a:ext cx="0" cy="0"/>
          <a:chOff x="0" y="0"/>
          <a:chExt cx="0" cy="0"/>
        </a:xfrm>
      </p:grpSpPr>
      <p:sp>
        <p:nvSpPr>
          <p:cNvPr id="526" name="Google Shape;526;g3322b6870dd_0_7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7" name="Google Shape;527;g3322b6870dd_0_77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latin typeface="Aleo"/>
              <a:ea typeface="Aleo"/>
              <a:cs typeface="Aleo"/>
              <a:sym typeface="Aleo"/>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p:cNvGrpSpPr/>
        <p:nvPr/>
      </p:nvGrpSpPr>
      <p:grpSpPr>
        <a:xfrm>
          <a:off x="0" y="0"/>
          <a:ext cx="0" cy="0"/>
          <a:chOff x="0" y="0"/>
          <a:chExt cx="0" cy="0"/>
        </a:xfrm>
      </p:grpSpPr>
      <p:sp>
        <p:nvSpPr>
          <p:cNvPr id="508" name="Google Shape;508;g3322b6870dd_0_7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9" name="Google Shape;509;g3322b6870dd_0_76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latin typeface="Aleo"/>
              <a:ea typeface="Aleo"/>
              <a:cs typeface="Aleo"/>
              <a:sym typeface="Aleo"/>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4"/>
        <p:cNvGrpSpPr/>
        <p:nvPr/>
      </p:nvGrpSpPr>
      <p:grpSpPr>
        <a:xfrm>
          <a:off x="0" y="0"/>
          <a:ext cx="0" cy="0"/>
          <a:chOff x="0" y="0"/>
          <a:chExt cx="0" cy="0"/>
        </a:xfrm>
      </p:grpSpPr>
      <p:sp>
        <p:nvSpPr>
          <p:cNvPr id="535" name="Google Shape;535;g33a3e0cf7e7_0_6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36" name="Google Shape;536;g33a3e0cf7e7_0_69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latin typeface="Aleo"/>
              <a:ea typeface="Aleo"/>
              <a:cs typeface="Aleo"/>
              <a:sym typeface="Aleo"/>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331fcc57db9_0_3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3" name="Google Shape;243;g331fcc57db9_0_3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Calibri"/>
              <a:buNone/>
            </a:pPr>
            <a:endParaRPr>
              <a:latin typeface="Aleo"/>
              <a:ea typeface="Aleo"/>
              <a:cs typeface="Aleo"/>
              <a:sym typeface="Aleo"/>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3"/>
        <p:cNvGrpSpPr/>
        <p:nvPr/>
      </p:nvGrpSpPr>
      <p:grpSpPr>
        <a:xfrm>
          <a:off x="0" y="0"/>
          <a:ext cx="0" cy="0"/>
          <a:chOff x="0" y="0"/>
          <a:chExt cx="0" cy="0"/>
        </a:xfrm>
      </p:grpSpPr>
      <p:sp>
        <p:nvSpPr>
          <p:cNvPr id="544" name="Google Shape;544;g33a3e0cf7e7_0_7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45" name="Google Shape;545;g33a3e0cf7e7_0_70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latin typeface="Aleo"/>
              <a:ea typeface="Aleo"/>
              <a:cs typeface="Aleo"/>
              <a:sym typeface="Aleo"/>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p:cNvGrpSpPr/>
        <p:nvPr/>
      </p:nvGrpSpPr>
      <p:grpSpPr>
        <a:xfrm>
          <a:off x="0" y="0"/>
          <a:ext cx="0" cy="0"/>
          <a:chOff x="0" y="0"/>
          <a:chExt cx="0" cy="0"/>
        </a:xfrm>
      </p:grpSpPr>
      <p:sp>
        <p:nvSpPr>
          <p:cNvPr id="553" name="Google Shape;553;g33a3e0cf7e7_0_7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54" name="Google Shape;554;g33a3e0cf7e7_0_7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latin typeface="Aleo"/>
              <a:ea typeface="Aleo"/>
              <a:cs typeface="Aleo"/>
              <a:sym typeface="Aleo"/>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a:extLst>
            <a:ext uri="{FF2B5EF4-FFF2-40B4-BE49-F238E27FC236}">
              <a16:creationId xmlns:a16="http://schemas.microsoft.com/office/drawing/2014/main" id="{0F6ACE92-C4D3-E671-35D7-FD88D46CAE1D}"/>
            </a:ext>
          </a:extLst>
        </p:cNvPr>
        <p:cNvGrpSpPr/>
        <p:nvPr/>
      </p:nvGrpSpPr>
      <p:grpSpPr>
        <a:xfrm>
          <a:off x="0" y="0"/>
          <a:ext cx="0" cy="0"/>
          <a:chOff x="0" y="0"/>
          <a:chExt cx="0" cy="0"/>
        </a:xfrm>
      </p:grpSpPr>
      <p:sp>
        <p:nvSpPr>
          <p:cNvPr id="553" name="Google Shape;553;g33a3e0cf7e7_0_713:notes">
            <a:extLst>
              <a:ext uri="{FF2B5EF4-FFF2-40B4-BE49-F238E27FC236}">
                <a16:creationId xmlns:a16="http://schemas.microsoft.com/office/drawing/2014/main" id="{ECEEE41D-E6E7-2904-E2E0-A080D1739DB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54" name="Google Shape;554;g33a3e0cf7e7_0_713:notes">
            <a:extLst>
              <a:ext uri="{FF2B5EF4-FFF2-40B4-BE49-F238E27FC236}">
                <a16:creationId xmlns:a16="http://schemas.microsoft.com/office/drawing/2014/main" id="{ED604217-31C0-D962-8834-46929BA4BD51}"/>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latin typeface="Aleo"/>
              <a:ea typeface="Aleo"/>
              <a:cs typeface="Aleo"/>
              <a:sym typeface="Aleo"/>
            </a:endParaRPr>
          </a:p>
        </p:txBody>
      </p:sp>
    </p:spTree>
    <p:extLst>
      <p:ext uri="{BB962C8B-B14F-4D97-AF65-F5344CB8AC3E}">
        <p14:creationId xmlns:p14="http://schemas.microsoft.com/office/powerpoint/2010/main" val="24386458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a:extLst>
            <a:ext uri="{FF2B5EF4-FFF2-40B4-BE49-F238E27FC236}">
              <a16:creationId xmlns:a16="http://schemas.microsoft.com/office/drawing/2014/main" id="{A446AAA7-22CD-7212-F97E-5069357C318D}"/>
            </a:ext>
          </a:extLst>
        </p:cNvPr>
        <p:cNvGrpSpPr/>
        <p:nvPr/>
      </p:nvGrpSpPr>
      <p:grpSpPr>
        <a:xfrm>
          <a:off x="0" y="0"/>
          <a:ext cx="0" cy="0"/>
          <a:chOff x="0" y="0"/>
          <a:chExt cx="0" cy="0"/>
        </a:xfrm>
      </p:grpSpPr>
      <p:sp>
        <p:nvSpPr>
          <p:cNvPr id="553" name="Google Shape;553;g33a3e0cf7e7_0_713:notes">
            <a:extLst>
              <a:ext uri="{FF2B5EF4-FFF2-40B4-BE49-F238E27FC236}">
                <a16:creationId xmlns:a16="http://schemas.microsoft.com/office/drawing/2014/main" id="{DAA447D7-5401-8E10-9309-352D299E400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54" name="Google Shape;554;g33a3e0cf7e7_0_713:notes">
            <a:extLst>
              <a:ext uri="{FF2B5EF4-FFF2-40B4-BE49-F238E27FC236}">
                <a16:creationId xmlns:a16="http://schemas.microsoft.com/office/drawing/2014/main" id="{99EAC11E-2A80-5CB3-F653-5F62A55A62DB}"/>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latin typeface="Aleo"/>
              <a:ea typeface="Aleo"/>
              <a:cs typeface="Aleo"/>
              <a:sym typeface="Aleo"/>
            </a:endParaRPr>
          </a:p>
        </p:txBody>
      </p:sp>
    </p:spTree>
    <p:extLst>
      <p:ext uri="{BB962C8B-B14F-4D97-AF65-F5344CB8AC3E}">
        <p14:creationId xmlns:p14="http://schemas.microsoft.com/office/powerpoint/2010/main" val="19548478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4"/>
        <p:cNvGrpSpPr/>
        <p:nvPr/>
      </p:nvGrpSpPr>
      <p:grpSpPr>
        <a:xfrm>
          <a:off x="0" y="0"/>
          <a:ext cx="0" cy="0"/>
          <a:chOff x="0" y="0"/>
          <a:chExt cx="0" cy="0"/>
        </a:xfrm>
      </p:grpSpPr>
      <p:sp>
        <p:nvSpPr>
          <p:cNvPr id="585" name="Google Shape;585;g35f5d89b513_0_8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6" name="Google Shape;586;g35f5d89b513_0_8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7" name="Google Shape;587;g35f5d89b513_0_8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
        <p:cNvGrpSpPr/>
        <p:nvPr/>
      </p:nvGrpSpPr>
      <p:grpSpPr>
        <a:xfrm>
          <a:off x="0" y="0"/>
          <a:ext cx="0" cy="0"/>
          <a:chOff x="0" y="0"/>
          <a:chExt cx="0" cy="0"/>
        </a:xfrm>
      </p:grpSpPr>
      <p:sp>
        <p:nvSpPr>
          <p:cNvPr id="595" name="Google Shape;595;g35f5d89b513_0_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6" name="Google Shape;596;g35f5d89b513_0_9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latin typeface="Aleo"/>
              <a:ea typeface="Aleo"/>
              <a:cs typeface="Aleo"/>
              <a:sym typeface="Aleo"/>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1"/>
        <p:cNvGrpSpPr/>
        <p:nvPr/>
      </p:nvGrpSpPr>
      <p:grpSpPr>
        <a:xfrm>
          <a:off x="0" y="0"/>
          <a:ext cx="0" cy="0"/>
          <a:chOff x="0" y="0"/>
          <a:chExt cx="0" cy="0"/>
        </a:xfrm>
      </p:grpSpPr>
      <p:sp>
        <p:nvSpPr>
          <p:cNvPr id="602" name="Google Shape;602;g35f5d89b513_0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3" name="Google Shape;603;g35f5d89b513_0_10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latin typeface="Aleo"/>
              <a:ea typeface="Aleo"/>
              <a:cs typeface="Aleo"/>
              <a:sym typeface="Aleo"/>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7"/>
        <p:cNvGrpSpPr/>
        <p:nvPr/>
      </p:nvGrpSpPr>
      <p:grpSpPr>
        <a:xfrm>
          <a:off x="0" y="0"/>
          <a:ext cx="0" cy="0"/>
          <a:chOff x="0" y="0"/>
          <a:chExt cx="0" cy="0"/>
        </a:xfrm>
      </p:grpSpPr>
      <p:sp>
        <p:nvSpPr>
          <p:cNvPr id="608" name="Google Shape;608;g35f5d89b513_0_1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9" name="Google Shape;609;g35f5d89b513_0_10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latin typeface="Aleo"/>
              <a:ea typeface="Aleo"/>
              <a:cs typeface="Aleo"/>
              <a:sym typeface="Aleo"/>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7"/>
        <p:cNvGrpSpPr/>
        <p:nvPr/>
      </p:nvGrpSpPr>
      <p:grpSpPr>
        <a:xfrm>
          <a:off x="0" y="0"/>
          <a:ext cx="0" cy="0"/>
          <a:chOff x="0" y="0"/>
          <a:chExt cx="0" cy="0"/>
        </a:xfrm>
      </p:grpSpPr>
      <p:sp>
        <p:nvSpPr>
          <p:cNvPr id="618" name="Google Shape;618;g35f5d89b513_0_1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9" name="Google Shape;619;g35f5d89b513_0_1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latin typeface="Aleo"/>
              <a:ea typeface="Aleo"/>
              <a:cs typeface="Aleo"/>
              <a:sym typeface="Aleo"/>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7"/>
        <p:cNvGrpSpPr/>
        <p:nvPr/>
      </p:nvGrpSpPr>
      <p:grpSpPr>
        <a:xfrm>
          <a:off x="0" y="0"/>
          <a:ext cx="0" cy="0"/>
          <a:chOff x="0" y="0"/>
          <a:chExt cx="0" cy="0"/>
        </a:xfrm>
      </p:grpSpPr>
      <p:sp>
        <p:nvSpPr>
          <p:cNvPr id="798" name="Google Shape;798;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99" name="Google Shape;799;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latin typeface="Aleo"/>
              <a:ea typeface="Aleo"/>
              <a:cs typeface="Aleo"/>
              <a:sym typeface="Aleo"/>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g35d8149f042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latin typeface="Aleo"/>
              <a:ea typeface="Aleo"/>
              <a:cs typeface="Aleo"/>
              <a:sym typeface="Aleo"/>
            </a:endParaRPr>
          </a:p>
        </p:txBody>
      </p:sp>
      <p:sp>
        <p:nvSpPr>
          <p:cNvPr id="250" name="Google Shape;250;g35d8149f04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5"/>
        <p:cNvGrpSpPr/>
        <p:nvPr/>
      </p:nvGrpSpPr>
      <p:grpSpPr>
        <a:xfrm>
          <a:off x="0" y="0"/>
          <a:ext cx="0" cy="0"/>
          <a:chOff x="0" y="0"/>
          <a:chExt cx="0" cy="0"/>
        </a:xfrm>
      </p:grpSpPr>
      <p:sp>
        <p:nvSpPr>
          <p:cNvPr id="626" name="Google Shape;626;g35f5d89b513_0_1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7" name="Google Shape;627;g35f5d89b513_0_1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latin typeface="Aleo"/>
              <a:ea typeface="Aleo"/>
              <a:cs typeface="Aleo"/>
              <a:sym typeface="Aleo"/>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7"/>
        <p:cNvGrpSpPr/>
        <p:nvPr/>
      </p:nvGrpSpPr>
      <p:grpSpPr>
        <a:xfrm>
          <a:off x="0" y="0"/>
          <a:ext cx="0" cy="0"/>
          <a:chOff x="0" y="0"/>
          <a:chExt cx="0" cy="0"/>
        </a:xfrm>
      </p:grpSpPr>
      <p:sp>
        <p:nvSpPr>
          <p:cNvPr id="638" name="Google Shape;638;g35f5d89b513_0_1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9" name="Google Shape;639;g35f5d89b513_0_1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latin typeface="Aleo"/>
              <a:ea typeface="Aleo"/>
              <a:cs typeface="Aleo"/>
              <a:sym typeface="Aleo"/>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6"/>
        <p:cNvGrpSpPr/>
        <p:nvPr/>
      </p:nvGrpSpPr>
      <p:grpSpPr>
        <a:xfrm>
          <a:off x="0" y="0"/>
          <a:ext cx="0" cy="0"/>
          <a:chOff x="0" y="0"/>
          <a:chExt cx="0" cy="0"/>
        </a:xfrm>
      </p:grpSpPr>
      <p:sp>
        <p:nvSpPr>
          <p:cNvPr id="647" name="Google Shape;647;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8" name="Google Shape;648;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latin typeface="Aleo"/>
              <a:ea typeface="Aleo"/>
              <a:cs typeface="Aleo"/>
              <a:sym typeface="Aleo"/>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1"/>
        <p:cNvGrpSpPr/>
        <p:nvPr/>
      </p:nvGrpSpPr>
      <p:grpSpPr>
        <a:xfrm>
          <a:off x="0" y="0"/>
          <a:ext cx="0" cy="0"/>
          <a:chOff x="0" y="0"/>
          <a:chExt cx="0" cy="0"/>
        </a:xfrm>
      </p:grpSpPr>
      <p:sp>
        <p:nvSpPr>
          <p:cNvPr id="662" name="Google Shape;662;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3" name="Google Shape;663;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latin typeface="Aleo"/>
              <a:ea typeface="Aleo"/>
              <a:cs typeface="Aleo"/>
              <a:sym typeface="Aleo"/>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4" name="Google Shape;704;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a:extLst>
            <a:ext uri="{FF2B5EF4-FFF2-40B4-BE49-F238E27FC236}">
              <a16:creationId xmlns:a16="http://schemas.microsoft.com/office/drawing/2014/main" id="{D55DF3E3-A1E3-18B6-081D-875E6F087C88}"/>
            </a:ext>
          </a:extLst>
        </p:cNvPr>
        <p:cNvGrpSpPr/>
        <p:nvPr/>
      </p:nvGrpSpPr>
      <p:grpSpPr>
        <a:xfrm>
          <a:off x="0" y="0"/>
          <a:ext cx="0" cy="0"/>
          <a:chOff x="0" y="0"/>
          <a:chExt cx="0" cy="0"/>
        </a:xfrm>
      </p:grpSpPr>
      <p:sp>
        <p:nvSpPr>
          <p:cNvPr id="501" name="Google Shape;501;g3322b6870dd_0_755:notes">
            <a:extLst>
              <a:ext uri="{FF2B5EF4-FFF2-40B4-BE49-F238E27FC236}">
                <a16:creationId xmlns:a16="http://schemas.microsoft.com/office/drawing/2014/main" id="{5902E45A-5A4A-FE52-652A-75BFED22498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2" name="Google Shape;502;g3322b6870dd_0_755:notes">
            <a:extLst>
              <a:ext uri="{FF2B5EF4-FFF2-40B4-BE49-F238E27FC236}">
                <a16:creationId xmlns:a16="http://schemas.microsoft.com/office/drawing/2014/main" id="{E2A1A78C-E6BD-9382-7F06-00AEFCF90A3A}"/>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latin typeface="Aleo"/>
              <a:ea typeface="Aleo"/>
              <a:cs typeface="Aleo"/>
              <a:sym typeface="Aleo"/>
            </a:endParaRPr>
          </a:p>
        </p:txBody>
      </p:sp>
    </p:spTree>
    <p:extLst>
      <p:ext uri="{BB962C8B-B14F-4D97-AF65-F5344CB8AC3E}">
        <p14:creationId xmlns:p14="http://schemas.microsoft.com/office/powerpoint/2010/main" val="22822455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8"/>
        <p:cNvGrpSpPr/>
        <p:nvPr/>
      </p:nvGrpSpPr>
      <p:grpSpPr>
        <a:xfrm>
          <a:off x="0" y="0"/>
          <a:ext cx="0" cy="0"/>
          <a:chOff x="0" y="0"/>
          <a:chExt cx="0" cy="0"/>
        </a:xfrm>
      </p:grpSpPr>
      <p:sp>
        <p:nvSpPr>
          <p:cNvPr id="819" name="Google Shape;819;p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0" name="Google Shape;820;p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6"/>
        <p:cNvGrpSpPr/>
        <p:nvPr/>
      </p:nvGrpSpPr>
      <p:grpSpPr>
        <a:xfrm>
          <a:off x="0" y="0"/>
          <a:ext cx="0" cy="0"/>
          <a:chOff x="0" y="0"/>
          <a:chExt cx="0" cy="0"/>
        </a:xfrm>
      </p:grpSpPr>
      <p:sp>
        <p:nvSpPr>
          <p:cNvPr id="827" name="Google Shape;827;p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8" name="Google Shape;828;p4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8"/>
        <p:cNvGrpSpPr/>
        <p:nvPr/>
      </p:nvGrpSpPr>
      <p:grpSpPr>
        <a:xfrm>
          <a:off x="0" y="0"/>
          <a:ext cx="0" cy="0"/>
          <a:chOff x="0" y="0"/>
          <a:chExt cx="0" cy="0"/>
        </a:xfrm>
      </p:grpSpPr>
      <p:sp>
        <p:nvSpPr>
          <p:cNvPr id="1039" name="Google Shape;1039;p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40" name="Google Shape;1040;p7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Calibri"/>
              <a:buNone/>
            </a:pPr>
            <a:endParaRPr>
              <a:latin typeface="Aleo"/>
              <a:ea typeface="Aleo"/>
              <a:cs typeface="Aleo"/>
              <a:sym typeface="Aleo"/>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0"/>
        <p:cNvGrpSpPr/>
        <p:nvPr/>
      </p:nvGrpSpPr>
      <p:grpSpPr>
        <a:xfrm>
          <a:off x="0" y="0"/>
          <a:ext cx="0" cy="0"/>
          <a:chOff x="0" y="0"/>
          <a:chExt cx="0" cy="0"/>
        </a:xfrm>
      </p:grpSpPr>
      <p:sp>
        <p:nvSpPr>
          <p:cNvPr id="1051" name="Google Shape;1051;g35d8149f042_0_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2" name="Google Shape;1052;g35d8149f042_0_9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g33a3e0cf7e7_0_4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7" name="Google Shape;287;g33a3e0cf7e7_0_46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Calibri"/>
              <a:buNone/>
            </a:pPr>
            <a:endParaRPr>
              <a:latin typeface="Aleo"/>
              <a:ea typeface="Aleo"/>
              <a:cs typeface="Aleo"/>
              <a:sym typeface="Aleo"/>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g35d8149f042_0_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4" name="Google Shape;294;g35d8149f042_0_3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5" name="Google Shape;295;g35d8149f042_0_3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g33a3e0cf7e7_0_4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1" name="Google Shape;301;g33a3e0cf7e7_0_49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latin typeface="Aleo"/>
              <a:ea typeface="Aleo"/>
              <a:cs typeface="Aleo"/>
              <a:sym typeface="Aleo"/>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35518f8f2fb_0_6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7" name="Google Shape;307;g35518f8f2fb_0_62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8" name="Google Shape;308;g35518f8f2fb_0_62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g33a3e0cf7e7_0_5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6" name="Google Shape;316;g33a3e0cf7e7_0_5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latin typeface="Aleo"/>
              <a:ea typeface="Aleo"/>
              <a:cs typeface="Aleo"/>
              <a:sym typeface="Aleo"/>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g33a3e0cf7e7_0_5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49" name="Google Shape;349;g33a3e0cf7e7_0_56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latin typeface="Aleo"/>
              <a:ea typeface="Aleo"/>
              <a:cs typeface="Aleo"/>
              <a:sym typeface="Aleo"/>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v1" type="title">
  <p:cSld name="TITLE">
    <p:spTree>
      <p:nvGrpSpPr>
        <p:cNvPr id="1" name="Shape 17"/>
        <p:cNvGrpSpPr/>
        <p:nvPr/>
      </p:nvGrpSpPr>
      <p:grpSpPr>
        <a:xfrm>
          <a:off x="0" y="0"/>
          <a:ext cx="0" cy="0"/>
          <a:chOff x="0" y="0"/>
          <a:chExt cx="0" cy="0"/>
        </a:xfrm>
      </p:grpSpPr>
      <p:pic>
        <p:nvPicPr>
          <p:cNvPr id="18" name="Google Shape;18;p2"/>
          <p:cNvPicPr preferRelativeResize="0"/>
          <p:nvPr/>
        </p:nvPicPr>
        <p:blipFill rotWithShape="1">
          <a:blip r:embed="rId2">
            <a:alphaModFix/>
          </a:blip>
          <a:srcRect/>
          <a:stretch/>
        </p:blipFill>
        <p:spPr>
          <a:xfrm>
            <a:off x="0" y="0"/>
            <a:ext cx="12190476" cy="6857143"/>
          </a:xfrm>
          <a:prstGeom prst="rect">
            <a:avLst/>
          </a:prstGeom>
          <a:noFill/>
          <a:ln>
            <a:noFill/>
          </a:ln>
        </p:spPr>
      </p:pic>
      <p:pic>
        <p:nvPicPr>
          <p:cNvPr id="19" name="Google Shape;19;p2"/>
          <p:cNvPicPr preferRelativeResize="0"/>
          <p:nvPr/>
        </p:nvPicPr>
        <p:blipFill rotWithShape="1">
          <a:blip r:embed="rId3">
            <a:alphaModFix/>
          </a:blip>
          <a:srcRect/>
          <a:stretch/>
        </p:blipFill>
        <p:spPr>
          <a:xfrm flipH="1">
            <a:off x="762" y="-6715"/>
            <a:ext cx="12198096" cy="6861429"/>
          </a:xfrm>
          <a:prstGeom prst="rect">
            <a:avLst/>
          </a:prstGeom>
          <a:noFill/>
          <a:ln>
            <a:noFill/>
          </a:ln>
        </p:spPr>
      </p:pic>
      <p:sp>
        <p:nvSpPr>
          <p:cNvPr id="20" name="Google Shape;20;p2"/>
          <p:cNvSpPr txBox="1">
            <a:spLocks noGrp="1"/>
          </p:cNvSpPr>
          <p:nvPr>
            <p:ph type="ctrTitle"/>
          </p:nvPr>
        </p:nvSpPr>
        <p:spPr>
          <a:xfrm>
            <a:off x="838200" y="1383323"/>
            <a:ext cx="10515600" cy="2289052"/>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4800"/>
              <a:buFont typeface="Aleo"/>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2"/>
          <p:cNvSpPr txBox="1">
            <a:spLocks noGrp="1"/>
          </p:cNvSpPr>
          <p:nvPr>
            <p:ph type="subTitle" idx="1"/>
          </p:nvPr>
        </p:nvSpPr>
        <p:spPr>
          <a:xfrm>
            <a:off x="838201" y="4245096"/>
            <a:ext cx="10515600" cy="1053735"/>
          </a:xfrm>
          <a:prstGeom prst="rect">
            <a:avLst/>
          </a:prstGeom>
          <a:noFill/>
          <a:ln>
            <a:noFill/>
          </a:ln>
        </p:spPr>
        <p:txBody>
          <a:bodyPr spcFirstLastPara="1" wrap="square" lIns="91425" tIns="45700" rIns="91425" bIns="45700" anchor="t" anchorCtr="0">
            <a:normAutofit/>
          </a:bodyPr>
          <a:lstStyle>
            <a:lvl1pPr lvl="0" algn="l">
              <a:lnSpc>
                <a:spcPct val="95000"/>
              </a:lnSpc>
              <a:spcBef>
                <a:spcPts val="600"/>
              </a:spcBef>
              <a:spcAft>
                <a:spcPts val="0"/>
              </a:spcAft>
              <a:buSzPts val="3000"/>
              <a:buNone/>
              <a:defRPr sz="3000"/>
            </a:lvl1pPr>
            <a:lvl2pPr lvl="1" algn="ctr">
              <a:lnSpc>
                <a:spcPct val="95000"/>
              </a:lnSpc>
              <a:spcBef>
                <a:spcPts val="500"/>
              </a:spcBef>
              <a:spcAft>
                <a:spcPts val="0"/>
              </a:spcAft>
              <a:buSzPts val="2000"/>
              <a:buNone/>
              <a:defRPr sz="2000"/>
            </a:lvl2pPr>
            <a:lvl3pPr lvl="2" algn="ctr">
              <a:lnSpc>
                <a:spcPct val="95000"/>
              </a:lnSpc>
              <a:spcBef>
                <a:spcPts val="500"/>
              </a:spcBef>
              <a:spcAft>
                <a:spcPts val="0"/>
              </a:spcAft>
              <a:buSzPts val="1800"/>
              <a:buNone/>
              <a:defRPr sz="1800"/>
            </a:lvl3pPr>
            <a:lvl4pPr lvl="3" algn="ctr">
              <a:lnSpc>
                <a:spcPct val="95000"/>
              </a:lnSpc>
              <a:spcBef>
                <a:spcPts val="500"/>
              </a:spcBef>
              <a:spcAft>
                <a:spcPts val="0"/>
              </a:spcAft>
              <a:buSzPts val="1600"/>
              <a:buNone/>
              <a:defRPr sz="1600"/>
            </a:lvl4pPr>
            <a:lvl5pPr lvl="4" algn="ctr">
              <a:lnSpc>
                <a:spcPct val="95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2" name="Google Shape;22;p2"/>
          <p:cNvSpPr txBox="1">
            <a:spLocks noGrp="1"/>
          </p:cNvSpPr>
          <p:nvPr>
            <p:ph type="ftr" idx="11"/>
          </p:nvPr>
        </p:nvSpPr>
        <p:spPr>
          <a:xfrm>
            <a:off x="867515" y="6438411"/>
            <a:ext cx="8968148"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2"/>
          <p:cNvSpPr txBox="1">
            <a:spLocks noGrp="1"/>
          </p:cNvSpPr>
          <p:nvPr>
            <p:ph type="sldNum" idx="12"/>
          </p:nvPr>
        </p:nvSpPr>
        <p:spPr>
          <a:xfrm>
            <a:off x="323239" y="6438411"/>
            <a:ext cx="638053" cy="365125"/>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000"/>
              <a:buFont typeface="Arial"/>
              <a:buNone/>
              <a:defRPr sz="1000" b="0" i="0" u="none" strike="noStrike" cap="none">
                <a:solidFill>
                  <a:schemeClr val="accent5"/>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000"/>
              <a:buFont typeface="Arial"/>
              <a:buNone/>
              <a:defRPr sz="1000" b="0" i="0" u="none" strike="noStrike" cap="none">
                <a:solidFill>
                  <a:schemeClr val="accent5"/>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000"/>
              <a:buFont typeface="Arial"/>
              <a:buNone/>
              <a:defRPr sz="1000" b="0" i="0" u="none" strike="noStrike" cap="none">
                <a:solidFill>
                  <a:schemeClr val="accent5"/>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000"/>
              <a:buFont typeface="Arial"/>
              <a:buNone/>
              <a:defRPr sz="1000" b="0" i="0" u="none" strike="noStrike" cap="none">
                <a:solidFill>
                  <a:schemeClr val="accent5"/>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000"/>
              <a:buFont typeface="Arial"/>
              <a:buNone/>
              <a:defRPr sz="1000" b="0" i="0" u="none" strike="noStrike" cap="none">
                <a:solidFill>
                  <a:schemeClr val="accent5"/>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000"/>
              <a:buFont typeface="Arial"/>
              <a:buNone/>
              <a:defRPr sz="1000" b="0" i="0" u="none" strike="noStrike" cap="none">
                <a:solidFill>
                  <a:schemeClr val="accent5"/>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000"/>
              <a:buFont typeface="Arial"/>
              <a:buNone/>
              <a:defRPr sz="1000" b="0" i="0" u="none" strike="noStrike" cap="none">
                <a:solidFill>
                  <a:schemeClr val="accent5"/>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000"/>
              <a:buFont typeface="Arial"/>
              <a:buNone/>
              <a:defRPr sz="1000" b="0" i="0" u="none" strike="noStrike" cap="none">
                <a:solidFill>
                  <a:schemeClr val="accent5"/>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000"/>
              <a:buFont typeface="Arial"/>
              <a:buNone/>
              <a:defRPr sz="1000" b="0" i="0" u="none" strike="noStrike" cap="none">
                <a:solidFill>
                  <a:schemeClr val="accent5"/>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pic>
        <p:nvPicPr>
          <p:cNvPr id="24" name="Google Shape;24;p2"/>
          <p:cNvPicPr preferRelativeResize="0"/>
          <p:nvPr/>
        </p:nvPicPr>
        <p:blipFill rotWithShape="1">
          <a:blip r:embed="rId4">
            <a:alphaModFix/>
          </a:blip>
          <a:srcRect t="-1" b="-2704"/>
          <a:stretch/>
        </p:blipFill>
        <p:spPr>
          <a:xfrm>
            <a:off x="9593593" y="5578277"/>
            <a:ext cx="2253660" cy="974923"/>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6"/>
        <p:cNvGrpSpPr/>
        <p:nvPr/>
      </p:nvGrpSpPr>
      <p:grpSpPr>
        <a:xfrm>
          <a:off x="0" y="0"/>
          <a:ext cx="0" cy="0"/>
          <a:chOff x="0" y="0"/>
          <a:chExt cx="0" cy="0"/>
        </a:xfrm>
      </p:grpSpPr>
      <p:sp>
        <p:nvSpPr>
          <p:cNvPr id="77" name="Google Shape;77;p12"/>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Title and Content" type="obj">
  <p:cSld name="OBJECT">
    <p:spTree>
      <p:nvGrpSpPr>
        <p:cNvPr id="1" name="Shape 78"/>
        <p:cNvGrpSpPr/>
        <p:nvPr/>
      </p:nvGrpSpPr>
      <p:grpSpPr>
        <a:xfrm>
          <a:off x="0" y="0"/>
          <a:ext cx="0" cy="0"/>
          <a:chOff x="0" y="0"/>
          <a:chExt cx="0" cy="0"/>
        </a:xfrm>
      </p:grpSpPr>
      <p:sp>
        <p:nvSpPr>
          <p:cNvPr id="79" name="Google Shape;79;p13"/>
          <p:cNvSpPr txBox="1">
            <a:spLocks noGrp="1"/>
          </p:cNvSpPr>
          <p:nvPr>
            <p:ph type="title"/>
          </p:nvPr>
        </p:nvSpPr>
        <p:spPr>
          <a:xfrm>
            <a:off x="203200" y="533400"/>
            <a:ext cx="10972800" cy="609600"/>
          </a:xfrm>
          <a:prstGeom prst="rect">
            <a:avLst/>
          </a:prstGeom>
          <a:noFill/>
          <a:ln>
            <a:noFill/>
          </a:ln>
        </p:spPr>
        <p:txBody>
          <a:bodyPr spcFirstLastPara="1" wrap="square" lIns="121900" tIns="60925" rIns="121900" bIns="60925" anchor="ctr" anchorCtr="0">
            <a:normAutofit/>
          </a:bodyPr>
          <a:lstStyle>
            <a:lvl1pPr lvl="0" algn="l">
              <a:lnSpc>
                <a:spcPct val="100000"/>
              </a:lnSpc>
              <a:spcBef>
                <a:spcPts val="0"/>
              </a:spcBef>
              <a:spcAft>
                <a:spcPts val="0"/>
              </a:spcAft>
              <a:buClr>
                <a:schemeClr val="dk2"/>
              </a:buClr>
              <a:buSzPts val="3000"/>
              <a:buFont typeface="Calibri"/>
              <a:buNone/>
              <a:defRPr sz="3000">
                <a:latin typeface="Aleo"/>
                <a:ea typeface="Aleo"/>
                <a:cs typeface="Aleo"/>
                <a:sym typeface="Aleo"/>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a:endParaRPr/>
          </a:p>
        </p:txBody>
      </p:sp>
      <p:sp>
        <p:nvSpPr>
          <p:cNvPr id="80" name="Google Shape;80;p13"/>
          <p:cNvSpPr txBox="1">
            <a:spLocks noGrp="1"/>
          </p:cNvSpPr>
          <p:nvPr>
            <p:ph type="body" idx="1"/>
          </p:nvPr>
        </p:nvSpPr>
        <p:spPr>
          <a:xfrm>
            <a:off x="304800" y="1447800"/>
            <a:ext cx="11582400" cy="5181600"/>
          </a:xfrm>
          <a:prstGeom prst="rect">
            <a:avLst/>
          </a:prstGeom>
          <a:noFill/>
          <a:ln>
            <a:noFill/>
          </a:ln>
        </p:spPr>
        <p:txBody>
          <a:bodyPr spcFirstLastPara="1" wrap="square" lIns="121900" tIns="60925" rIns="121900" bIns="60925" anchor="t" anchorCtr="0">
            <a:normAutofit/>
          </a:bodyPr>
          <a:lstStyle>
            <a:lvl1pPr marL="457200" lvl="0" indent="-387350" algn="l">
              <a:lnSpc>
                <a:spcPct val="115000"/>
              </a:lnSpc>
              <a:spcBef>
                <a:spcPts val="300"/>
              </a:spcBef>
              <a:spcAft>
                <a:spcPts val="0"/>
              </a:spcAft>
              <a:buSzPts val="2500"/>
              <a:buChar char="●"/>
              <a:defRPr sz="2500">
                <a:latin typeface="Aleo"/>
                <a:ea typeface="Aleo"/>
                <a:cs typeface="Aleo"/>
                <a:sym typeface="Aleo"/>
              </a:defRPr>
            </a:lvl1pPr>
            <a:lvl2pPr marL="914400" lvl="1" indent="-387350" algn="l">
              <a:lnSpc>
                <a:spcPct val="115000"/>
              </a:lnSpc>
              <a:spcBef>
                <a:spcPts val="1600"/>
              </a:spcBef>
              <a:spcAft>
                <a:spcPts val="0"/>
              </a:spcAft>
              <a:buSzPts val="2500"/>
              <a:buChar char="○"/>
              <a:defRPr sz="2500"/>
            </a:lvl2pPr>
            <a:lvl3pPr marL="1371600" lvl="2" indent="-387350" algn="l">
              <a:lnSpc>
                <a:spcPct val="115000"/>
              </a:lnSpc>
              <a:spcBef>
                <a:spcPts val="1600"/>
              </a:spcBef>
              <a:spcAft>
                <a:spcPts val="0"/>
              </a:spcAft>
              <a:buSzPts val="2500"/>
              <a:buChar char="■"/>
              <a:defRPr sz="2500"/>
            </a:lvl3pPr>
            <a:lvl4pPr marL="1828800" lvl="3" indent="-387350" algn="l">
              <a:lnSpc>
                <a:spcPct val="115000"/>
              </a:lnSpc>
              <a:spcBef>
                <a:spcPts val="1600"/>
              </a:spcBef>
              <a:spcAft>
                <a:spcPts val="0"/>
              </a:spcAft>
              <a:buSzPts val="2500"/>
              <a:buChar char="●"/>
              <a:defRPr sz="2500"/>
            </a:lvl4pPr>
            <a:lvl5pPr marL="2286000" lvl="4" indent="-387350" algn="l">
              <a:lnSpc>
                <a:spcPct val="115000"/>
              </a:lnSpc>
              <a:spcBef>
                <a:spcPts val="1600"/>
              </a:spcBef>
              <a:spcAft>
                <a:spcPts val="0"/>
              </a:spcAft>
              <a:buSzPts val="2500"/>
              <a:buChar char="○"/>
              <a:defRPr sz="2500"/>
            </a:lvl5pPr>
            <a:lvl6pPr marL="2743200" lvl="5" indent="-381000" algn="l">
              <a:lnSpc>
                <a:spcPct val="115000"/>
              </a:lnSpc>
              <a:spcBef>
                <a:spcPts val="1600"/>
              </a:spcBef>
              <a:spcAft>
                <a:spcPts val="0"/>
              </a:spcAft>
              <a:buSzPts val="2400"/>
              <a:buChar char="■"/>
              <a:defRPr/>
            </a:lvl6pPr>
            <a:lvl7pPr marL="3200400" lvl="6" indent="-381000" algn="l">
              <a:lnSpc>
                <a:spcPct val="115000"/>
              </a:lnSpc>
              <a:spcBef>
                <a:spcPts val="1600"/>
              </a:spcBef>
              <a:spcAft>
                <a:spcPts val="0"/>
              </a:spcAft>
              <a:buSzPts val="2400"/>
              <a:buChar char="●"/>
              <a:defRPr/>
            </a:lvl7pPr>
            <a:lvl8pPr marL="3657600" lvl="7" indent="-381000" algn="l">
              <a:lnSpc>
                <a:spcPct val="115000"/>
              </a:lnSpc>
              <a:spcBef>
                <a:spcPts val="1600"/>
              </a:spcBef>
              <a:spcAft>
                <a:spcPts val="0"/>
              </a:spcAft>
              <a:buSzPts val="2400"/>
              <a:buChar char="○"/>
              <a:defRPr/>
            </a:lvl8pPr>
            <a:lvl9pPr marL="4114800" lvl="8" indent="-381000" algn="l">
              <a:lnSpc>
                <a:spcPct val="115000"/>
              </a:lnSpc>
              <a:spcBef>
                <a:spcPts val="1600"/>
              </a:spcBef>
              <a:spcAft>
                <a:spcPts val="1600"/>
              </a:spcAft>
              <a:buSzPts val="2400"/>
              <a:buChar char="■"/>
              <a:defRPr/>
            </a:lvl9pPr>
          </a:lstStyle>
          <a:p>
            <a:endParaRPr/>
          </a:p>
        </p:txBody>
      </p:sp>
      <p:sp>
        <p:nvSpPr>
          <p:cNvPr id="81" name="Google Shape;81;p13"/>
          <p:cNvSpPr txBox="1">
            <a:spLocks noGrp="1"/>
          </p:cNvSpPr>
          <p:nvPr>
            <p:ph type="dt" idx="10"/>
          </p:nvPr>
        </p:nvSpPr>
        <p:spPr>
          <a:xfrm>
            <a:off x="8782048" y="612648"/>
            <a:ext cx="1276500" cy="457200"/>
          </a:xfrm>
          <a:prstGeom prst="rect">
            <a:avLst/>
          </a:prstGeom>
          <a:noFill/>
          <a:ln>
            <a:noFill/>
          </a:ln>
        </p:spPr>
        <p:txBody>
          <a:bodyPr spcFirstLastPara="1" wrap="square" lIns="121900" tIns="60925" rIns="121900" bIns="60925" anchor="t" anchorCtr="0">
            <a:noAutofit/>
          </a:bodyPr>
          <a:lstStyle>
            <a:lvl1pPr marR="0" lvl="0" algn="l" rtl="0">
              <a:lnSpc>
                <a:spcPct val="100000"/>
              </a:lnSpc>
              <a:spcBef>
                <a:spcPts val="0"/>
              </a:spcBef>
              <a:spcAft>
                <a:spcPts val="0"/>
              </a:spcAft>
              <a:buClr>
                <a:srgbClr val="000000"/>
              </a:buClr>
              <a:buSzPts val="1900"/>
              <a:buFont typeface="Arial"/>
              <a:buNone/>
              <a:defRPr sz="1900" b="0" i="0" u="none" strike="noStrike" cap="none">
                <a:solidFill>
                  <a:srgbClr val="000000"/>
                </a:solidFill>
                <a:latin typeface="Aleo"/>
                <a:ea typeface="Aleo"/>
                <a:cs typeface="Aleo"/>
                <a:sym typeface="Aleo"/>
              </a:defRPr>
            </a:lvl1pPr>
            <a:lvl2pPr marR="0" lvl="1" algn="l" rtl="0">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9pPr>
          </a:lstStyle>
          <a:p>
            <a:endParaRPr/>
          </a:p>
        </p:txBody>
      </p:sp>
      <p:sp>
        <p:nvSpPr>
          <p:cNvPr id="82" name="Google Shape;82;p13"/>
          <p:cNvSpPr txBox="1">
            <a:spLocks noGrp="1"/>
          </p:cNvSpPr>
          <p:nvPr>
            <p:ph type="ftr" idx="11"/>
          </p:nvPr>
        </p:nvSpPr>
        <p:spPr>
          <a:xfrm>
            <a:off x="7010400" y="612648"/>
            <a:ext cx="1767900" cy="457200"/>
          </a:xfrm>
          <a:prstGeom prst="rect">
            <a:avLst/>
          </a:prstGeom>
          <a:noFill/>
          <a:ln>
            <a:noFill/>
          </a:ln>
        </p:spPr>
        <p:txBody>
          <a:bodyPr spcFirstLastPara="1" wrap="square" lIns="121900" tIns="60925" rIns="121900" bIns="60925" anchor="t" anchorCtr="0">
            <a:noAutofit/>
          </a:bodyPr>
          <a:lstStyle>
            <a:lvl1pPr marR="0" lvl="0" algn="r" rtl="0">
              <a:lnSpc>
                <a:spcPct val="100000"/>
              </a:lnSpc>
              <a:spcBef>
                <a:spcPts val="0"/>
              </a:spcBef>
              <a:spcAft>
                <a:spcPts val="0"/>
              </a:spcAft>
              <a:buClr>
                <a:srgbClr val="000000"/>
              </a:buClr>
              <a:buSzPts val="1900"/>
              <a:buFont typeface="Arial"/>
              <a:buNone/>
              <a:defRPr sz="1900" b="0" i="0" u="none" strike="noStrike" cap="none">
                <a:solidFill>
                  <a:srgbClr val="000000"/>
                </a:solidFill>
                <a:latin typeface="Aleo"/>
                <a:ea typeface="Aleo"/>
                <a:cs typeface="Aleo"/>
                <a:sym typeface="Aleo"/>
              </a:defRPr>
            </a:lvl1pPr>
            <a:lvl2pPr marR="0" lvl="1" algn="l" rtl="0">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9pPr>
          </a:lstStyle>
          <a:p>
            <a:endParaRPr/>
          </a:p>
        </p:txBody>
      </p:sp>
      <p:sp>
        <p:nvSpPr>
          <p:cNvPr id="83" name="Google Shape;83;p13"/>
          <p:cNvSpPr txBox="1">
            <a:spLocks noGrp="1"/>
          </p:cNvSpPr>
          <p:nvPr>
            <p:ph type="sldNum" idx="12"/>
          </p:nvPr>
        </p:nvSpPr>
        <p:spPr>
          <a:xfrm>
            <a:off x="10899648" y="2272"/>
            <a:ext cx="1016100" cy="365700"/>
          </a:xfrm>
          <a:prstGeom prst="rect">
            <a:avLst/>
          </a:prstGeom>
          <a:noFill/>
          <a:ln>
            <a:noFill/>
          </a:ln>
        </p:spPr>
        <p:txBody>
          <a:bodyPr spcFirstLastPara="1" wrap="square" lIns="121900" tIns="60925" rIns="121900" bIns="60925" anchor="b"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84"/>
        <p:cNvGrpSpPr/>
        <p:nvPr/>
      </p:nvGrpSpPr>
      <p:grpSpPr>
        <a:xfrm>
          <a:off x="0" y="0"/>
          <a:ext cx="0" cy="0"/>
          <a:chOff x="0" y="0"/>
          <a:chExt cx="0" cy="0"/>
        </a:xfrm>
      </p:grpSpPr>
      <p:sp>
        <p:nvSpPr>
          <p:cNvPr id="85" name="Google Shape;85;p14"/>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SzPts val="3700"/>
              <a:buNone/>
              <a:defRPr>
                <a:latin typeface="Aleo"/>
                <a:ea typeface="Aleo"/>
                <a:cs typeface="Aleo"/>
                <a:sym typeface="Aleo"/>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a:endParaRPr/>
          </a:p>
        </p:txBody>
      </p:sp>
      <p:sp>
        <p:nvSpPr>
          <p:cNvPr id="86" name="Google Shape;86;p14"/>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rmAutofit/>
          </a:bodyPr>
          <a:lstStyle>
            <a:lvl1pPr marL="457200" lvl="0" indent="-381000" algn="l">
              <a:lnSpc>
                <a:spcPct val="115000"/>
              </a:lnSpc>
              <a:spcBef>
                <a:spcPts val="0"/>
              </a:spcBef>
              <a:spcAft>
                <a:spcPts val="0"/>
              </a:spcAft>
              <a:buSzPts val="2400"/>
              <a:buChar char="●"/>
              <a:defRPr>
                <a:latin typeface="Aleo"/>
                <a:ea typeface="Aleo"/>
                <a:cs typeface="Aleo"/>
                <a:sym typeface="Aleo"/>
              </a:defRPr>
            </a:lvl1pPr>
            <a:lvl2pPr marL="914400" lvl="1" indent="-349250" algn="l">
              <a:lnSpc>
                <a:spcPct val="115000"/>
              </a:lnSpc>
              <a:spcBef>
                <a:spcPts val="0"/>
              </a:spcBef>
              <a:spcAft>
                <a:spcPts val="0"/>
              </a:spcAft>
              <a:buSzPts val="1900"/>
              <a:buChar char="○"/>
              <a:defRPr/>
            </a:lvl2pPr>
            <a:lvl3pPr marL="1371600" lvl="2" indent="-349250" algn="l">
              <a:lnSpc>
                <a:spcPct val="115000"/>
              </a:lnSpc>
              <a:spcBef>
                <a:spcPts val="0"/>
              </a:spcBef>
              <a:spcAft>
                <a:spcPts val="0"/>
              </a:spcAft>
              <a:buSzPts val="1900"/>
              <a:buChar char="■"/>
              <a:defRPr/>
            </a:lvl3pPr>
            <a:lvl4pPr marL="1828800" lvl="3" indent="-349250" algn="l">
              <a:lnSpc>
                <a:spcPct val="115000"/>
              </a:lnSpc>
              <a:spcBef>
                <a:spcPts val="0"/>
              </a:spcBef>
              <a:spcAft>
                <a:spcPts val="0"/>
              </a:spcAft>
              <a:buSzPts val="1900"/>
              <a:buChar char="●"/>
              <a:defRPr/>
            </a:lvl4pPr>
            <a:lvl5pPr marL="2286000" lvl="4" indent="-349250" algn="l">
              <a:lnSpc>
                <a:spcPct val="115000"/>
              </a:lnSpc>
              <a:spcBef>
                <a:spcPts val="0"/>
              </a:spcBef>
              <a:spcAft>
                <a:spcPts val="0"/>
              </a:spcAft>
              <a:buSzPts val="1900"/>
              <a:buChar char="○"/>
              <a:defRPr/>
            </a:lvl5pPr>
            <a:lvl6pPr marL="2743200" lvl="5" indent="-349250" algn="l">
              <a:lnSpc>
                <a:spcPct val="115000"/>
              </a:lnSpc>
              <a:spcBef>
                <a:spcPts val="0"/>
              </a:spcBef>
              <a:spcAft>
                <a:spcPts val="0"/>
              </a:spcAft>
              <a:buSzPts val="1900"/>
              <a:buChar char="■"/>
              <a:defRPr/>
            </a:lvl6pPr>
            <a:lvl7pPr marL="3200400" lvl="6" indent="-349250" algn="l">
              <a:lnSpc>
                <a:spcPct val="115000"/>
              </a:lnSpc>
              <a:spcBef>
                <a:spcPts val="0"/>
              </a:spcBef>
              <a:spcAft>
                <a:spcPts val="0"/>
              </a:spcAft>
              <a:buSzPts val="1900"/>
              <a:buChar char="●"/>
              <a:defRPr/>
            </a:lvl7pPr>
            <a:lvl8pPr marL="3657600" lvl="7" indent="-349250" algn="l">
              <a:lnSpc>
                <a:spcPct val="115000"/>
              </a:lnSpc>
              <a:spcBef>
                <a:spcPts val="0"/>
              </a:spcBef>
              <a:spcAft>
                <a:spcPts val="0"/>
              </a:spcAft>
              <a:buSzPts val="1900"/>
              <a:buChar char="○"/>
              <a:defRPr/>
            </a:lvl8pPr>
            <a:lvl9pPr marL="4114800" lvl="8" indent="-349250" algn="l">
              <a:lnSpc>
                <a:spcPct val="115000"/>
              </a:lnSpc>
              <a:spcBef>
                <a:spcPts val="0"/>
              </a:spcBef>
              <a:spcAft>
                <a:spcPts val="0"/>
              </a:spcAft>
              <a:buSzPts val="1900"/>
              <a:buChar char="■"/>
              <a:defRPr/>
            </a:lvl9pPr>
          </a:lstStyle>
          <a:p>
            <a:endParaRPr/>
          </a:p>
        </p:txBody>
      </p:sp>
      <p:sp>
        <p:nvSpPr>
          <p:cNvPr id="87" name="Google Shape;87;p14"/>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88"/>
        <p:cNvGrpSpPr/>
        <p:nvPr/>
      </p:nvGrpSpPr>
      <p:grpSpPr>
        <a:xfrm>
          <a:off x="0" y="0"/>
          <a:ext cx="0" cy="0"/>
          <a:chOff x="0" y="0"/>
          <a:chExt cx="0" cy="0"/>
        </a:xfrm>
      </p:grpSpPr>
      <p:sp>
        <p:nvSpPr>
          <p:cNvPr id="89" name="Google Shape;89;p15"/>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SzPts val="3700"/>
              <a:buNone/>
              <a:defRPr>
                <a:latin typeface="Aleo"/>
                <a:ea typeface="Aleo"/>
                <a:cs typeface="Aleo"/>
                <a:sym typeface="Aleo"/>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a:endParaRPr/>
          </a:p>
        </p:txBody>
      </p:sp>
      <p:sp>
        <p:nvSpPr>
          <p:cNvPr id="90" name="Google Shape;90;p15"/>
          <p:cNvSpPr txBox="1">
            <a:spLocks noGrp="1"/>
          </p:cNvSpPr>
          <p:nvPr>
            <p:ph type="body" idx="1"/>
          </p:nvPr>
        </p:nvSpPr>
        <p:spPr>
          <a:xfrm>
            <a:off x="415600" y="1536633"/>
            <a:ext cx="5333100" cy="4555200"/>
          </a:xfrm>
          <a:prstGeom prst="rect">
            <a:avLst/>
          </a:prstGeom>
          <a:noFill/>
          <a:ln>
            <a:noFill/>
          </a:ln>
        </p:spPr>
        <p:txBody>
          <a:bodyPr spcFirstLastPara="1" wrap="square" lIns="121900" tIns="121900" rIns="121900" bIns="121900" anchor="t" anchorCtr="0">
            <a:normAutofit/>
          </a:bodyPr>
          <a:lstStyle>
            <a:lvl1pPr marL="457200" lvl="0" indent="-349250" algn="l">
              <a:lnSpc>
                <a:spcPct val="115000"/>
              </a:lnSpc>
              <a:spcBef>
                <a:spcPts val="0"/>
              </a:spcBef>
              <a:spcAft>
                <a:spcPts val="0"/>
              </a:spcAft>
              <a:buSzPts val="1900"/>
              <a:buChar char="●"/>
              <a:defRPr sz="1900">
                <a:latin typeface="Aleo"/>
                <a:ea typeface="Aleo"/>
                <a:cs typeface="Aleo"/>
                <a:sym typeface="Aleo"/>
              </a:defRPr>
            </a:lvl1pPr>
            <a:lvl2pPr marL="914400" lvl="1" indent="-330200" algn="l">
              <a:lnSpc>
                <a:spcPct val="115000"/>
              </a:lnSpc>
              <a:spcBef>
                <a:spcPts val="0"/>
              </a:spcBef>
              <a:spcAft>
                <a:spcPts val="0"/>
              </a:spcAft>
              <a:buSzPts val="1600"/>
              <a:buChar char="○"/>
              <a:defRPr sz="1600"/>
            </a:lvl2pPr>
            <a:lvl3pPr marL="1371600" lvl="2" indent="-330200" algn="l">
              <a:lnSpc>
                <a:spcPct val="115000"/>
              </a:lnSpc>
              <a:spcBef>
                <a:spcPts val="0"/>
              </a:spcBef>
              <a:spcAft>
                <a:spcPts val="0"/>
              </a:spcAft>
              <a:buSzPts val="1600"/>
              <a:buChar char="■"/>
              <a:defRPr sz="1600"/>
            </a:lvl3pPr>
            <a:lvl4pPr marL="1828800" lvl="3" indent="-330200" algn="l">
              <a:lnSpc>
                <a:spcPct val="115000"/>
              </a:lnSpc>
              <a:spcBef>
                <a:spcPts val="0"/>
              </a:spcBef>
              <a:spcAft>
                <a:spcPts val="0"/>
              </a:spcAft>
              <a:buSzPts val="1600"/>
              <a:buChar char="●"/>
              <a:defRPr sz="1600"/>
            </a:lvl4pPr>
            <a:lvl5pPr marL="2286000" lvl="4" indent="-330200" algn="l">
              <a:lnSpc>
                <a:spcPct val="115000"/>
              </a:lnSpc>
              <a:spcBef>
                <a:spcPts val="0"/>
              </a:spcBef>
              <a:spcAft>
                <a:spcPts val="0"/>
              </a:spcAft>
              <a:buSzPts val="1600"/>
              <a:buChar char="○"/>
              <a:defRPr sz="1600"/>
            </a:lvl5pPr>
            <a:lvl6pPr marL="2743200" lvl="5" indent="-330200" algn="l">
              <a:lnSpc>
                <a:spcPct val="115000"/>
              </a:lnSpc>
              <a:spcBef>
                <a:spcPts val="0"/>
              </a:spcBef>
              <a:spcAft>
                <a:spcPts val="0"/>
              </a:spcAft>
              <a:buSzPts val="1600"/>
              <a:buChar char="■"/>
              <a:defRPr sz="1600"/>
            </a:lvl6pPr>
            <a:lvl7pPr marL="3200400" lvl="6" indent="-330200" algn="l">
              <a:lnSpc>
                <a:spcPct val="115000"/>
              </a:lnSpc>
              <a:spcBef>
                <a:spcPts val="0"/>
              </a:spcBef>
              <a:spcAft>
                <a:spcPts val="0"/>
              </a:spcAft>
              <a:buSzPts val="1600"/>
              <a:buChar char="●"/>
              <a:defRPr sz="1600"/>
            </a:lvl7pPr>
            <a:lvl8pPr marL="3657600" lvl="7" indent="-330200" algn="l">
              <a:lnSpc>
                <a:spcPct val="115000"/>
              </a:lnSpc>
              <a:spcBef>
                <a:spcPts val="0"/>
              </a:spcBef>
              <a:spcAft>
                <a:spcPts val="0"/>
              </a:spcAft>
              <a:buSzPts val="1600"/>
              <a:buChar char="○"/>
              <a:defRPr sz="1600"/>
            </a:lvl8pPr>
            <a:lvl9pPr marL="4114800" lvl="8" indent="-330200" algn="l">
              <a:lnSpc>
                <a:spcPct val="115000"/>
              </a:lnSpc>
              <a:spcBef>
                <a:spcPts val="0"/>
              </a:spcBef>
              <a:spcAft>
                <a:spcPts val="0"/>
              </a:spcAft>
              <a:buSzPts val="1600"/>
              <a:buChar char="■"/>
              <a:defRPr sz="1600"/>
            </a:lvl9pPr>
          </a:lstStyle>
          <a:p>
            <a:endParaRPr/>
          </a:p>
        </p:txBody>
      </p:sp>
      <p:sp>
        <p:nvSpPr>
          <p:cNvPr id="91" name="Google Shape;91;p15"/>
          <p:cNvSpPr txBox="1">
            <a:spLocks noGrp="1"/>
          </p:cNvSpPr>
          <p:nvPr>
            <p:ph type="body" idx="2"/>
          </p:nvPr>
        </p:nvSpPr>
        <p:spPr>
          <a:xfrm>
            <a:off x="6443200" y="1536633"/>
            <a:ext cx="5333100" cy="4555200"/>
          </a:xfrm>
          <a:prstGeom prst="rect">
            <a:avLst/>
          </a:prstGeom>
          <a:noFill/>
          <a:ln>
            <a:noFill/>
          </a:ln>
        </p:spPr>
        <p:txBody>
          <a:bodyPr spcFirstLastPara="1" wrap="square" lIns="121900" tIns="121900" rIns="121900" bIns="121900" anchor="t" anchorCtr="0">
            <a:normAutofit/>
          </a:bodyPr>
          <a:lstStyle>
            <a:lvl1pPr marL="457200" lvl="0" indent="-349250" algn="l">
              <a:lnSpc>
                <a:spcPct val="115000"/>
              </a:lnSpc>
              <a:spcBef>
                <a:spcPts val="0"/>
              </a:spcBef>
              <a:spcAft>
                <a:spcPts val="0"/>
              </a:spcAft>
              <a:buSzPts val="1900"/>
              <a:buChar char="●"/>
              <a:defRPr sz="1900">
                <a:latin typeface="Aleo"/>
                <a:ea typeface="Aleo"/>
                <a:cs typeface="Aleo"/>
                <a:sym typeface="Aleo"/>
              </a:defRPr>
            </a:lvl1pPr>
            <a:lvl2pPr marL="914400" lvl="1" indent="-330200" algn="l">
              <a:lnSpc>
                <a:spcPct val="115000"/>
              </a:lnSpc>
              <a:spcBef>
                <a:spcPts val="0"/>
              </a:spcBef>
              <a:spcAft>
                <a:spcPts val="0"/>
              </a:spcAft>
              <a:buSzPts val="1600"/>
              <a:buChar char="○"/>
              <a:defRPr sz="1600"/>
            </a:lvl2pPr>
            <a:lvl3pPr marL="1371600" lvl="2" indent="-330200" algn="l">
              <a:lnSpc>
                <a:spcPct val="115000"/>
              </a:lnSpc>
              <a:spcBef>
                <a:spcPts val="0"/>
              </a:spcBef>
              <a:spcAft>
                <a:spcPts val="0"/>
              </a:spcAft>
              <a:buSzPts val="1600"/>
              <a:buChar char="■"/>
              <a:defRPr sz="1600"/>
            </a:lvl3pPr>
            <a:lvl4pPr marL="1828800" lvl="3" indent="-330200" algn="l">
              <a:lnSpc>
                <a:spcPct val="115000"/>
              </a:lnSpc>
              <a:spcBef>
                <a:spcPts val="0"/>
              </a:spcBef>
              <a:spcAft>
                <a:spcPts val="0"/>
              </a:spcAft>
              <a:buSzPts val="1600"/>
              <a:buChar char="●"/>
              <a:defRPr sz="1600"/>
            </a:lvl4pPr>
            <a:lvl5pPr marL="2286000" lvl="4" indent="-330200" algn="l">
              <a:lnSpc>
                <a:spcPct val="115000"/>
              </a:lnSpc>
              <a:spcBef>
                <a:spcPts val="0"/>
              </a:spcBef>
              <a:spcAft>
                <a:spcPts val="0"/>
              </a:spcAft>
              <a:buSzPts val="1600"/>
              <a:buChar char="○"/>
              <a:defRPr sz="1600"/>
            </a:lvl5pPr>
            <a:lvl6pPr marL="2743200" lvl="5" indent="-330200" algn="l">
              <a:lnSpc>
                <a:spcPct val="115000"/>
              </a:lnSpc>
              <a:spcBef>
                <a:spcPts val="0"/>
              </a:spcBef>
              <a:spcAft>
                <a:spcPts val="0"/>
              </a:spcAft>
              <a:buSzPts val="1600"/>
              <a:buChar char="■"/>
              <a:defRPr sz="1600"/>
            </a:lvl6pPr>
            <a:lvl7pPr marL="3200400" lvl="6" indent="-330200" algn="l">
              <a:lnSpc>
                <a:spcPct val="115000"/>
              </a:lnSpc>
              <a:spcBef>
                <a:spcPts val="0"/>
              </a:spcBef>
              <a:spcAft>
                <a:spcPts val="0"/>
              </a:spcAft>
              <a:buSzPts val="1600"/>
              <a:buChar char="●"/>
              <a:defRPr sz="1600"/>
            </a:lvl7pPr>
            <a:lvl8pPr marL="3657600" lvl="7" indent="-330200" algn="l">
              <a:lnSpc>
                <a:spcPct val="115000"/>
              </a:lnSpc>
              <a:spcBef>
                <a:spcPts val="0"/>
              </a:spcBef>
              <a:spcAft>
                <a:spcPts val="0"/>
              </a:spcAft>
              <a:buSzPts val="1600"/>
              <a:buChar char="○"/>
              <a:defRPr sz="1600"/>
            </a:lvl8pPr>
            <a:lvl9pPr marL="4114800" lvl="8" indent="-330200" algn="l">
              <a:lnSpc>
                <a:spcPct val="115000"/>
              </a:lnSpc>
              <a:spcBef>
                <a:spcPts val="0"/>
              </a:spcBef>
              <a:spcAft>
                <a:spcPts val="0"/>
              </a:spcAft>
              <a:buSzPts val="1600"/>
              <a:buChar char="■"/>
              <a:defRPr sz="1600"/>
            </a:lvl9pPr>
          </a:lstStyle>
          <a:p>
            <a:endParaRPr/>
          </a:p>
        </p:txBody>
      </p:sp>
      <p:sp>
        <p:nvSpPr>
          <p:cNvPr id="92" name="Google Shape;92;p15"/>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00"/>
        <p:cNvGrpSpPr/>
        <p:nvPr/>
      </p:nvGrpSpPr>
      <p:grpSpPr>
        <a:xfrm>
          <a:off x="0" y="0"/>
          <a:ext cx="0" cy="0"/>
          <a:chOff x="0" y="0"/>
          <a:chExt cx="0" cy="0"/>
        </a:xfrm>
      </p:grpSpPr>
      <p:sp>
        <p:nvSpPr>
          <p:cNvPr id="101" name="Google Shape;101;p17"/>
          <p:cNvSpPr txBox="1">
            <a:spLocks noGrp="1"/>
          </p:cNvSpPr>
          <p:nvPr>
            <p:ph type="title"/>
          </p:nvPr>
        </p:nvSpPr>
        <p:spPr>
          <a:xfrm>
            <a:off x="415600" y="2867800"/>
            <a:ext cx="11360700" cy="1122300"/>
          </a:xfrm>
          <a:prstGeom prst="rect">
            <a:avLst/>
          </a:prstGeom>
          <a:noFill/>
          <a:ln>
            <a:noFill/>
          </a:ln>
        </p:spPr>
        <p:txBody>
          <a:bodyPr spcFirstLastPara="1" wrap="square" lIns="121900" tIns="121900" rIns="121900" bIns="121900" anchor="ctr" anchorCtr="0">
            <a:normAutofit/>
          </a:bodyPr>
          <a:lstStyle>
            <a:lvl1pPr lvl="0" algn="ctr">
              <a:lnSpc>
                <a:spcPct val="100000"/>
              </a:lnSpc>
              <a:spcBef>
                <a:spcPts val="0"/>
              </a:spcBef>
              <a:spcAft>
                <a:spcPts val="0"/>
              </a:spcAft>
              <a:buSzPts val="4800"/>
              <a:buNone/>
              <a:defRPr sz="4800">
                <a:latin typeface="Aleo"/>
                <a:ea typeface="Aleo"/>
                <a:cs typeface="Aleo"/>
                <a:sym typeface="Aleo"/>
              </a:defRPr>
            </a:lvl1pPr>
            <a:lvl2pPr lvl="1" algn="ctr">
              <a:lnSpc>
                <a:spcPct val="100000"/>
              </a:lnSpc>
              <a:spcBef>
                <a:spcPts val="0"/>
              </a:spcBef>
              <a:spcAft>
                <a:spcPts val="0"/>
              </a:spcAft>
              <a:buSzPts val="4800"/>
              <a:buNone/>
              <a:defRPr sz="4800"/>
            </a:lvl2pPr>
            <a:lvl3pPr lvl="2" algn="ctr">
              <a:lnSpc>
                <a:spcPct val="100000"/>
              </a:lnSpc>
              <a:spcBef>
                <a:spcPts val="0"/>
              </a:spcBef>
              <a:spcAft>
                <a:spcPts val="0"/>
              </a:spcAft>
              <a:buSzPts val="4800"/>
              <a:buNone/>
              <a:defRPr sz="4800"/>
            </a:lvl3pPr>
            <a:lvl4pPr lvl="3" algn="ctr">
              <a:lnSpc>
                <a:spcPct val="100000"/>
              </a:lnSpc>
              <a:spcBef>
                <a:spcPts val="0"/>
              </a:spcBef>
              <a:spcAft>
                <a:spcPts val="0"/>
              </a:spcAft>
              <a:buSzPts val="4800"/>
              <a:buNone/>
              <a:defRPr sz="4800"/>
            </a:lvl4pPr>
            <a:lvl5pPr lvl="4" algn="ctr">
              <a:lnSpc>
                <a:spcPct val="100000"/>
              </a:lnSpc>
              <a:spcBef>
                <a:spcPts val="0"/>
              </a:spcBef>
              <a:spcAft>
                <a:spcPts val="0"/>
              </a:spcAft>
              <a:buSzPts val="4800"/>
              <a:buNone/>
              <a:defRPr sz="4800"/>
            </a:lvl5pPr>
            <a:lvl6pPr lvl="5" algn="ctr">
              <a:lnSpc>
                <a:spcPct val="100000"/>
              </a:lnSpc>
              <a:spcBef>
                <a:spcPts val="0"/>
              </a:spcBef>
              <a:spcAft>
                <a:spcPts val="0"/>
              </a:spcAft>
              <a:buSzPts val="4800"/>
              <a:buNone/>
              <a:defRPr sz="4800"/>
            </a:lvl6pPr>
            <a:lvl7pPr lvl="6" algn="ctr">
              <a:lnSpc>
                <a:spcPct val="100000"/>
              </a:lnSpc>
              <a:spcBef>
                <a:spcPts val="0"/>
              </a:spcBef>
              <a:spcAft>
                <a:spcPts val="0"/>
              </a:spcAft>
              <a:buSzPts val="4800"/>
              <a:buNone/>
              <a:defRPr sz="4800"/>
            </a:lvl7pPr>
            <a:lvl8pPr lvl="7" algn="ctr">
              <a:lnSpc>
                <a:spcPct val="100000"/>
              </a:lnSpc>
              <a:spcBef>
                <a:spcPts val="0"/>
              </a:spcBef>
              <a:spcAft>
                <a:spcPts val="0"/>
              </a:spcAft>
              <a:buSzPts val="4800"/>
              <a:buNone/>
              <a:defRPr sz="4800"/>
            </a:lvl8pPr>
            <a:lvl9pPr lvl="8" algn="ctr">
              <a:lnSpc>
                <a:spcPct val="100000"/>
              </a:lnSpc>
              <a:spcBef>
                <a:spcPts val="0"/>
              </a:spcBef>
              <a:spcAft>
                <a:spcPts val="0"/>
              </a:spcAft>
              <a:buSzPts val="4800"/>
              <a:buNone/>
              <a:defRPr sz="4800"/>
            </a:lvl9pPr>
          </a:lstStyle>
          <a:p>
            <a:endParaRPr/>
          </a:p>
        </p:txBody>
      </p:sp>
      <p:sp>
        <p:nvSpPr>
          <p:cNvPr id="102" name="Google Shape;102;p17"/>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03"/>
        <p:cNvGrpSpPr/>
        <p:nvPr/>
      </p:nvGrpSpPr>
      <p:grpSpPr>
        <a:xfrm>
          <a:off x="0" y="0"/>
          <a:ext cx="0" cy="0"/>
          <a:chOff x="0" y="0"/>
          <a:chExt cx="0" cy="0"/>
        </a:xfrm>
      </p:grpSpPr>
      <p:sp>
        <p:nvSpPr>
          <p:cNvPr id="104" name="Google Shape;104;p18"/>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SzPts val="3700"/>
              <a:buNone/>
              <a:defRPr>
                <a:latin typeface="Aleo"/>
                <a:ea typeface="Aleo"/>
                <a:cs typeface="Aleo"/>
                <a:sym typeface="Aleo"/>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a:endParaRPr/>
          </a:p>
        </p:txBody>
      </p:sp>
      <p:sp>
        <p:nvSpPr>
          <p:cNvPr id="105" name="Google Shape;105;p18"/>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06"/>
        <p:cNvGrpSpPr/>
        <p:nvPr/>
      </p:nvGrpSpPr>
      <p:grpSpPr>
        <a:xfrm>
          <a:off x="0" y="0"/>
          <a:ext cx="0" cy="0"/>
          <a:chOff x="0" y="0"/>
          <a:chExt cx="0" cy="0"/>
        </a:xfrm>
      </p:grpSpPr>
      <p:sp>
        <p:nvSpPr>
          <p:cNvPr id="107" name="Google Shape;107;p19"/>
          <p:cNvSpPr txBox="1">
            <a:spLocks noGrp="1"/>
          </p:cNvSpPr>
          <p:nvPr>
            <p:ph type="title"/>
          </p:nvPr>
        </p:nvSpPr>
        <p:spPr>
          <a:xfrm>
            <a:off x="415600" y="740800"/>
            <a:ext cx="3744000" cy="1007700"/>
          </a:xfrm>
          <a:prstGeom prst="rect">
            <a:avLst/>
          </a:prstGeom>
          <a:noFill/>
          <a:ln>
            <a:noFill/>
          </a:ln>
        </p:spPr>
        <p:txBody>
          <a:bodyPr spcFirstLastPara="1" wrap="square" lIns="121900" tIns="121900" rIns="121900" bIns="121900" anchor="b" anchorCtr="0">
            <a:normAutofit/>
          </a:bodyPr>
          <a:lstStyle>
            <a:lvl1pPr lvl="0" algn="l">
              <a:lnSpc>
                <a:spcPct val="100000"/>
              </a:lnSpc>
              <a:spcBef>
                <a:spcPts val="0"/>
              </a:spcBef>
              <a:spcAft>
                <a:spcPts val="0"/>
              </a:spcAft>
              <a:buSzPts val="3200"/>
              <a:buNone/>
              <a:defRPr sz="3200">
                <a:latin typeface="Aleo"/>
                <a:ea typeface="Aleo"/>
                <a:cs typeface="Aleo"/>
                <a:sym typeface="Aleo"/>
              </a:defRPr>
            </a:lvl1pPr>
            <a:lvl2pPr lvl="1" algn="l">
              <a:lnSpc>
                <a:spcPct val="100000"/>
              </a:lnSpc>
              <a:spcBef>
                <a:spcPts val="0"/>
              </a:spcBef>
              <a:spcAft>
                <a:spcPts val="0"/>
              </a:spcAft>
              <a:buSzPts val="3200"/>
              <a:buNone/>
              <a:defRPr sz="3200"/>
            </a:lvl2pPr>
            <a:lvl3pPr lvl="2" algn="l">
              <a:lnSpc>
                <a:spcPct val="100000"/>
              </a:lnSpc>
              <a:spcBef>
                <a:spcPts val="0"/>
              </a:spcBef>
              <a:spcAft>
                <a:spcPts val="0"/>
              </a:spcAft>
              <a:buSzPts val="3200"/>
              <a:buNone/>
              <a:defRPr sz="3200"/>
            </a:lvl3pPr>
            <a:lvl4pPr lvl="3" algn="l">
              <a:lnSpc>
                <a:spcPct val="100000"/>
              </a:lnSpc>
              <a:spcBef>
                <a:spcPts val="0"/>
              </a:spcBef>
              <a:spcAft>
                <a:spcPts val="0"/>
              </a:spcAft>
              <a:buSzPts val="3200"/>
              <a:buNone/>
              <a:defRPr sz="3200"/>
            </a:lvl4pPr>
            <a:lvl5pPr lvl="4" algn="l">
              <a:lnSpc>
                <a:spcPct val="100000"/>
              </a:lnSpc>
              <a:spcBef>
                <a:spcPts val="0"/>
              </a:spcBef>
              <a:spcAft>
                <a:spcPts val="0"/>
              </a:spcAft>
              <a:buSzPts val="3200"/>
              <a:buNone/>
              <a:defRPr sz="3200"/>
            </a:lvl5pPr>
            <a:lvl6pPr lvl="5" algn="l">
              <a:lnSpc>
                <a:spcPct val="100000"/>
              </a:lnSpc>
              <a:spcBef>
                <a:spcPts val="0"/>
              </a:spcBef>
              <a:spcAft>
                <a:spcPts val="0"/>
              </a:spcAft>
              <a:buSzPts val="3200"/>
              <a:buNone/>
              <a:defRPr sz="3200"/>
            </a:lvl6pPr>
            <a:lvl7pPr lvl="6" algn="l">
              <a:lnSpc>
                <a:spcPct val="100000"/>
              </a:lnSpc>
              <a:spcBef>
                <a:spcPts val="0"/>
              </a:spcBef>
              <a:spcAft>
                <a:spcPts val="0"/>
              </a:spcAft>
              <a:buSzPts val="3200"/>
              <a:buNone/>
              <a:defRPr sz="3200"/>
            </a:lvl7pPr>
            <a:lvl8pPr lvl="7" algn="l">
              <a:lnSpc>
                <a:spcPct val="100000"/>
              </a:lnSpc>
              <a:spcBef>
                <a:spcPts val="0"/>
              </a:spcBef>
              <a:spcAft>
                <a:spcPts val="0"/>
              </a:spcAft>
              <a:buSzPts val="3200"/>
              <a:buNone/>
              <a:defRPr sz="3200"/>
            </a:lvl8pPr>
            <a:lvl9pPr lvl="8" algn="l">
              <a:lnSpc>
                <a:spcPct val="100000"/>
              </a:lnSpc>
              <a:spcBef>
                <a:spcPts val="0"/>
              </a:spcBef>
              <a:spcAft>
                <a:spcPts val="0"/>
              </a:spcAft>
              <a:buSzPts val="3200"/>
              <a:buNone/>
              <a:defRPr sz="3200"/>
            </a:lvl9pPr>
          </a:lstStyle>
          <a:p>
            <a:endParaRPr/>
          </a:p>
        </p:txBody>
      </p:sp>
      <p:sp>
        <p:nvSpPr>
          <p:cNvPr id="108" name="Google Shape;108;p19"/>
          <p:cNvSpPr txBox="1">
            <a:spLocks noGrp="1"/>
          </p:cNvSpPr>
          <p:nvPr>
            <p:ph type="body" idx="1"/>
          </p:nvPr>
        </p:nvSpPr>
        <p:spPr>
          <a:xfrm>
            <a:off x="415600" y="1852800"/>
            <a:ext cx="3744000" cy="4239300"/>
          </a:xfrm>
          <a:prstGeom prst="rect">
            <a:avLst/>
          </a:prstGeom>
          <a:noFill/>
          <a:ln>
            <a:noFill/>
          </a:ln>
        </p:spPr>
        <p:txBody>
          <a:bodyPr spcFirstLastPara="1" wrap="square" lIns="121900" tIns="121900" rIns="121900" bIns="121900" anchor="t" anchorCtr="0">
            <a:normAutofit/>
          </a:bodyPr>
          <a:lstStyle>
            <a:lvl1pPr marL="457200" lvl="0" indent="-330200" algn="l">
              <a:lnSpc>
                <a:spcPct val="115000"/>
              </a:lnSpc>
              <a:spcBef>
                <a:spcPts val="0"/>
              </a:spcBef>
              <a:spcAft>
                <a:spcPts val="0"/>
              </a:spcAft>
              <a:buSzPts val="1600"/>
              <a:buChar char="●"/>
              <a:defRPr sz="1600">
                <a:latin typeface="Aleo"/>
                <a:ea typeface="Aleo"/>
                <a:cs typeface="Aleo"/>
                <a:sym typeface="Aleo"/>
              </a:defRPr>
            </a:lvl1pPr>
            <a:lvl2pPr marL="914400" lvl="1" indent="-330200" algn="l">
              <a:lnSpc>
                <a:spcPct val="115000"/>
              </a:lnSpc>
              <a:spcBef>
                <a:spcPts val="0"/>
              </a:spcBef>
              <a:spcAft>
                <a:spcPts val="0"/>
              </a:spcAft>
              <a:buSzPts val="1600"/>
              <a:buChar char="○"/>
              <a:defRPr sz="1600"/>
            </a:lvl2pPr>
            <a:lvl3pPr marL="1371600" lvl="2" indent="-330200" algn="l">
              <a:lnSpc>
                <a:spcPct val="115000"/>
              </a:lnSpc>
              <a:spcBef>
                <a:spcPts val="0"/>
              </a:spcBef>
              <a:spcAft>
                <a:spcPts val="0"/>
              </a:spcAft>
              <a:buSzPts val="1600"/>
              <a:buChar char="■"/>
              <a:defRPr sz="1600"/>
            </a:lvl3pPr>
            <a:lvl4pPr marL="1828800" lvl="3" indent="-330200" algn="l">
              <a:lnSpc>
                <a:spcPct val="115000"/>
              </a:lnSpc>
              <a:spcBef>
                <a:spcPts val="0"/>
              </a:spcBef>
              <a:spcAft>
                <a:spcPts val="0"/>
              </a:spcAft>
              <a:buSzPts val="1600"/>
              <a:buChar char="●"/>
              <a:defRPr sz="1600"/>
            </a:lvl4pPr>
            <a:lvl5pPr marL="2286000" lvl="4" indent="-330200" algn="l">
              <a:lnSpc>
                <a:spcPct val="115000"/>
              </a:lnSpc>
              <a:spcBef>
                <a:spcPts val="0"/>
              </a:spcBef>
              <a:spcAft>
                <a:spcPts val="0"/>
              </a:spcAft>
              <a:buSzPts val="1600"/>
              <a:buChar char="○"/>
              <a:defRPr sz="1600"/>
            </a:lvl5pPr>
            <a:lvl6pPr marL="2743200" lvl="5" indent="-330200" algn="l">
              <a:lnSpc>
                <a:spcPct val="115000"/>
              </a:lnSpc>
              <a:spcBef>
                <a:spcPts val="0"/>
              </a:spcBef>
              <a:spcAft>
                <a:spcPts val="0"/>
              </a:spcAft>
              <a:buSzPts val="1600"/>
              <a:buChar char="■"/>
              <a:defRPr sz="1600"/>
            </a:lvl6pPr>
            <a:lvl7pPr marL="3200400" lvl="6" indent="-330200" algn="l">
              <a:lnSpc>
                <a:spcPct val="115000"/>
              </a:lnSpc>
              <a:spcBef>
                <a:spcPts val="0"/>
              </a:spcBef>
              <a:spcAft>
                <a:spcPts val="0"/>
              </a:spcAft>
              <a:buSzPts val="1600"/>
              <a:buChar char="●"/>
              <a:defRPr sz="1600"/>
            </a:lvl7pPr>
            <a:lvl8pPr marL="3657600" lvl="7" indent="-330200" algn="l">
              <a:lnSpc>
                <a:spcPct val="115000"/>
              </a:lnSpc>
              <a:spcBef>
                <a:spcPts val="0"/>
              </a:spcBef>
              <a:spcAft>
                <a:spcPts val="0"/>
              </a:spcAft>
              <a:buSzPts val="1600"/>
              <a:buChar char="○"/>
              <a:defRPr sz="1600"/>
            </a:lvl8pPr>
            <a:lvl9pPr marL="4114800" lvl="8" indent="-330200" algn="l">
              <a:lnSpc>
                <a:spcPct val="115000"/>
              </a:lnSpc>
              <a:spcBef>
                <a:spcPts val="0"/>
              </a:spcBef>
              <a:spcAft>
                <a:spcPts val="0"/>
              </a:spcAft>
              <a:buSzPts val="1600"/>
              <a:buChar char="■"/>
              <a:defRPr sz="1600"/>
            </a:lvl9pPr>
          </a:lstStyle>
          <a:p>
            <a:endParaRPr/>
          </a:p>
        </p:txBody>
      </p:sp>
      <p:sp>
        <p:nvSpPr>
          <p:cNvPr id="109" name="Google Shape;109;p19"/>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10"/>
        <p:cNvGrpSpPr/>
        <p:nvPr/>
      </p:nvGrpSpPr>
      <p:grpSpPr>
        <a:xfrm>
          <a:off x="0" y="0"/>
          <a:ext cx="0" cy="0"/>
          <a:chOff x="0" y="0"/>
          <a:chExt cx="0" cy="0"/>
        </a:xfrm>
      </p:grpSpPr>
      <p:sp>
        <p:nvSpPr>
          <p:cNvPr id="111" name="Google Shape;111;p20"/>
          <p:cNvSpPr txBox="1">
            <a:spLocks noGrp="1"/>
          </p:cNvSpPr>
          <p:nvPr>
            <p:ph type="title"/>
          </p:nvPr>
        </p:nvSpPr>
        <p:spPr>
          <a:xfrm>
            <a:off x="653667" y="600200"/>
            <a:ext cx="8490300" cy="5454300"/>
          </a:xfrm>
          <a:prstGeom prst="rect">
            <a:avLst/>
          </a:prstGeom>
          <a:noFill/>
          <a:ln>
            <a:noFill/>
          </a:ln>
        </p:spPr>
        <p:txBody>
          <a:bodyPr spcFirstLastPara="1" wrap="square" lIns="121900" tIns="121900" rIns="121900" bIns="121900" anchor="ctr" anchorCtr="0">
            <a:normAutofit/>
          </a:bodyPr>
          <a:lstStyle>
            <a:lvl1pPr lvl="0" algn="l">
              <a:lnSpc>
                <a:spcPct val="100000"/>
              </a:lnSpc>
              <a:spcBef>
                <a:spcPts val="0"/>
              </a:spcBef>
              <a:spcAft>
                <a:spcPts val="0"/>
              </a:spcAft>
              <a:buSzPts val="6400"/>
              <a:buNone/>
              <a:defRPr sz="6400">
                <a:latin typeface="Aleo"/>
                <a:ea typeface="Aleo"/>
                <a:cs typeface="Aleo"/>
                <a:sym typeface="Aleo"/>
              </a:defRPr>
            </a:lvl1pPr>
            <a:lvl2pPr lvl="1" algn="l">
              <a:lnSpc>
                <a:spcPct val="100000"/>
              </a:lnSpc>
              <a:spcBef>
                <a:spcPts val="0"/>
              </a:spcBef>
              <a:spcAft>
                <a:spcPts val="0"/>
              </a:spcAft>
              <a:buSzPts val="6400"/>
              <a:buNone/>
              <a:defRPr sz="6400"/>
            </a:lvl2pPr>
            <a:lvl3pPr lvl="2" algn="l">
              <a:lnSpc>
                <a:spcPct val="100000"/>
              </a:lnSpc>
              <a:spcBef>
                <a:spcPts val="0"/>
              </a:spcBef>
              <a:spcAft>
                <a:spcPts val="0"/>
              </a:spcAft>
              <a:buSzPts val="6400"/>
              <a:buNone/>
              <a:defRPr sz="6400"/>
            </a:lvl3pPr>
            <a:lvl4pPr lvl="3" algn="l">
              <a:lnSpc>
                <a:spcPct val="100000"/>
              </a:lnSpc>
              <a:spcBef>
                <a:spcPts val="0"/>
              </a:spcBef>
              <a:spcAft>
                <a:spcPts val="0"/>
              </a:spcAft>
              <a:buSzPts val="6400"/>
              <a:buNone/>
              <a:defRPr sz="6400"/>
            </a:lvl4pPr>
            <a:lvl5pPr lvl="4" algn="l">
              <a:lnSpc>
                <a:spcPct val="100000"/>
              </a:lnSpc>
              <a:spcBef>
                <a:spcPts val="0"/>
              </a:spcBef>
              <a:spcAft>
                <a:spcPts val="0"/>
              </a:spcAft>
              <a:buSzPts val="6400"/>
              <a:buNone/>
              <a:defRPr sz="6400"/>
            </a:lvl5pPr>
            <a:lvl6pPr lvl="5" algn="l">
              <a:lnSpc>
                <a:spcPct val="100000"/>
              </a:lnSpc>
              <a:spcBef>
                <a:spcPts val="0"/>
              </a:spcBef>
              <a:spcAft>
                <a:spcPts val="0"/>
              </a:spcAft>
              <a:buSzPts val="6400"/>
              <a:buNone/>
              <a:defRPr sz="6400"/>
            </a:lvl6pPr>
            <a:lvl7pPr lvl="6" algn="l">
              <a:lnSpc>
                <a:spcPct val="100000"/>
              </a:lnSpc>
              <a:spcBef>
                <a:spcPts val="0"/>
              </a:spcBef>
              <a:spcAft>
                <a:spcPts val="0"/>
              </a:spcAft>
              <a:buSzPts val="6400"/>
              <a:buNone/>
              <a:defRPr sz="6400"/>
            </a:lvl7pPr>
            <a:lvl8pPr lvl="7" algn="l">
              <a:lnSpc>
                <a:spcPct val="100000"/>
              </a:lnSpc>
              <a:spcBef>
                <a:spcPts val="0"/>
              </a:spcBef>
              <a:spcAft>
                <a:spcPts val="0"/>
              </a:spcAft>
              <a:buSzPts val="6400"/>
              <a:buNone/>
              <a:defRPr sz="6400"/>
            </a:lvl8pPr>
            <a:lvl9pPr lvl="8" algn="l">
              <a:lnSpc>
                <a:spcPct val="100000"/>
              </a:lnSpc>
              <a:spcBef>
                <a:spcPts val="0"/>
              </a:spcBef>
              <a:spcAft>
                <a:spcPts val="0"/>
              </a:spcAft>
              <a:buSzPts val="6400"/>
              <a:buNone/>
              <a:defRPr sz="6400"/>
            </a:lvl9pPr>
          </a:lstStyle>
          <a:p>
            <a:endParaRPr/>
          </a:p>
        </p:txBody>
      </p:sp>
      <p:sp>
        <p:nvSpPr>
          <p:cNvPr id="112" name="Google Shape;112;p20"/>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13"/>
        <p:cNvGrpSpPr/>
        <p:nvPr/>
      </p:nvGrpSpPr>
      <p:grpSpPr>
        <a:xfrm>
          <a:off x="0" y="0"/>
          <a:ext cx="0" cy="0"/>
          <a:chOff x="0" y="0"/>
          <a:chExt cx="0" cy="0"/>
        </a:xfrm>
      </p:grpSpPr>
      <p:sp>
        <p:nvSpPr>
          <p:cNvPr id="114" name="Google Shape;114;p21"/>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Aleo"/>
              <a:ea typeface="Aleo"/>
              <a:cs typeface="Aleo"/>
              <a:sym typeface="Aleo"/>
            </a:endParaRPr>
          </a:p>
        </p:txBody>
      </p:sp>
      <p:sp>
        <p:nvSpPr>
          <p:cNvPr id="115" name="Google Shape;115;p21"/>
          <p:cNvSpPr txBox="1">
            <a:spLocks noGrp="1"/>
          </p:cNvSpPr>
          <p:nvPr>
            <p:ph type="title"/>
          </p:nvPr>
        </p:nvSpPr>
        <p:spPr>
          <a:xfrm>
            <a:off x="354000" y="1644233"/>
            <a:ext cx="5393700" cy="1976400"/>
          </a:xfrm>
          <a:prstGeom prst="rect">
            <a:avLst/>
          </a:prstGeom>
          <a:noFill/>
          <a:ln>
            <a:noFill/>
          </a:ln>
        </p:spPr>
        <p:txBody>
          <a:bodyPr spcFirstLastPara="1" wrap="square" lIns="121900" tIns="121900" rIns="121900" bIns="121900" anchor="b" anchorCtr="0">
            <a:normAutofit/>
          </a:bodyPr>
          <a:lstStyle>
            <a:lvl1pPr lvl="0" algn="ctr">
              <a:lnSpc>
                <a:spcPct val="100000"/>
              </a:lnSpc>
              <a:spcBef>
                <a:spcPts val="0"/>
              </a:spcBef>
              <a:spcAft>
                <a:spcPts val="0"/>
              </a:spcAft>
              <a:buSzPts val="5600"/>
              <a:buNone/>
              <a:defRPr sz="5600">
                <a:latin typeface="Aleo"/>
                <a:ea typeface="Aleo"/>
                <a:cs typeface="Aleo"/>
                <a:sym typeface="Aleo"/>
              </a:defRPr>
            </a:lvl1pPr>
            <a:lvl2pPr lvl="1" algn="ctr">
              <a:lnSpc>
                <a:spcPct val="100000"/>
              </a:lnSpc>
              <a:spcBef>
                <a:spcPts val="0"/>
              </a:spcBef>
              <a:spcAft>
                <a:spcPts val="0"/>
              </a:spcAft>
              <a:buSzPts val="5600"/>
              <a:buNone/>
              <a:defRPr sz="5600"/>
            </a:lvl2pPr>
            <a:lvl3pPr lvl="2" algn="ctr">
              <a:lnSpc>
                <a:spcPct val="100000"/>
              </a:lnSpc>
              <a:spcBef>
                <a:spcPts val="0"/>
              </a:spcBef>
              <a:spcAft>
                <a:spcPts val="0"/>
              </a:spcAft>
              <a:buSzPts val="5600"/>
              <a:buNone/>
              <a:defRPr sz="5600"/>
            </a:lvl3pPr>
            <a:lvl4pPr lvl="3" algn="ctr">
              <a:lnSpc>
                <a:spcPct val="100000"/>
              </a:lnSpc>
              <a:spcBef>
                <a:spcPts val="0"/>
              </a:spcBef>
              <a:spcAft>
                <a:spcPts val="0"/>
              </a:spcAft>
              <a:buSzPts val="5600"/>
              <a:buNone/>
              <a:defRPr sz="5600"/>
            </a:lvl4pPr>
            <a:lvl5pPr lvl="4" algn="ctr">
              <a:lnSpc>
                <a:spcPct val="100000"/>
              </a:lnSpc>
              <a:spcBef>
                <a:spcPts val="0"/>
              </a:spcBef>
              <a:spcAft>
                <a:spcPts val="0"/>
              </a:spcAft>
              <a:buSzPts val="5600"/>
              <a:buNone/>
              <a:defRPr sz="5600"/>
            </a:lvl5pPr>
            <a:lvl6pPr lvl="5" algn="ctr">
              <a:lnSpc>
                <a:spcPct val="100000"/>
              </a:lnSpc>
              <a:spcBef>
                <a:spcPts val="0"/>
              </a:spcBef>
              <a:spcAft>
                <a:spcPts val="0"/>
              </a:spcAft>
              <a:buSzPts val="5600"/>
              <a:buNone/>
              <a:defRPr sz="5600"/>
            </a:lvl6pPr>
            <a:lvl7pPr lvl="6" algn="ctr">
              <a:lnSpc>
                <a:spcPct val="100000"/>
              </a:lnSpc>
              <a:spcBef>
                <a:spcPts val="0"/>
              </a:spcBef>
              <a:spcAft>
                <a:spcPts val="0"/>
              </a:spcAft>
              <a:buSzPts val="5600"/>
              <a:buNone/>
              <a:defRPr sz="5600"/>
            </a:lvl7pPr>
            <a:lvl8pPr lvl="7" algn="ctr">
              <a:lnSpc>
                <a:spcPct val="100000"/>
              </a:lnSpc>
              <a:spcBef>
                <a:spcPts val="0"/>
              </a:spcBef>
              <a:spcAft>
                <a:spcPts val="0"/>
              </a:spcAft>
              <a:buSzPts val="5600"/>
              <a:buNone/>
              <a:defRPr sz="5600"/>
            </a:lvl8pPr>
            <a:lvl9pPr lvl="8" algn="ctr">
              <a:lnSpc>
                <a:spcPct val="100000"/>
              </a:lnSpc>
              <a:spcBef>
                <a:spcPts val="0"/>
              </a:spcBef>
              <a:spcAft>
                <a:spcPts val="0"/>
              </a:spcAft>
              <a:buSzPts val="5600"/>
              <a:buNone/>
              <a:defRPr sz="5600"/>
            </a:lvl9pPr>
          </a:lstStyle>
          <a:p>
            <a:endParaRPr/>
          </a:p>
        </p:txBody>
      </p:sp>
      <p:sp>
        <p:nvSpPr>
          <p:cNvPr id="116" name="Google Shape;116;p21"/>
          <p:cNvSpPr txBox="1">
            <a:spLocks noGrp="1"/>
          </p:cNvSpPr>
          <p:nvPr>
            <p:ph type="subTitle" idx="1"/>
          </p:nvPr>
        </p:nvSpPr>
        <p:spPr>
          <a:xfrm>
            <a:off x="354000" y="3737433"/>
            <a:ext cx="5393700" cy="1646700"/>
          </a:xfrm>
          <a:prstGeom prst="rect">
            <a:avLst/>
          </a:prstGeom>
          <a:noFill/>
          <a:ln>
            <a:noFill/>
          </a:ln>
        </p:spPr>
        <p:txBody>
          <a:bodyPr spcFirstLastPara="1" wrap="square" lIns="121900" tIns="121900" rIns="121900" bIns="121900" anchor="t" anchorCtr="0">
            <a:normAutofit/>
          </a:bodyPr>
          <a:lstStyle>
            <a:lvl1pPr lvl="0" algn="ctr">
              <a:lnSpc>
                <a:spcPct val="100000"/>
              </a:lnSpc>
              <a:spcBef>
                <a:spcPts val="0"/>
              </a:spcBef>
              <a:spcAft>
                <a:spcPts val="0"/>
              </a:spcAft>
              <a:buSzPts val="2800"/>
              <a:buNone/>
              <a:defRPr sz="2800">
                <a:latin typeface="Aleo"/>
                <a:ea typeface="Aleo"/>
                <a:cs typeface="Aleo"/>
                <a:sym typeface="Aleo"/>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17" name="Google Shape;117;p21"/>
          <p:cNvSpPr txBox="1">
            <a:spLocks noGrp="1"/>
          </p:cNvSpPr>
          <p:nvPr>
            <p:ph type="body" idx="2"/>
          </p:nvPr>
        </p:nvSpPr>
        <p:spPr>
          <a:xfrm>
            <a:off x="6586000" y="965433"/>
            <a:ext cx="5115900" cy="4926900"/>
          </a:xfrm>
          <a:prstGeom prst="rect">
            <a:avLst/>
          </a:prstGeom>
          <a:noFill/>
          <a:ln>
            <a:noFill/>
          </a:ln>
        </p:spPr>
        <p:txBody>
          <a:bodyPr spcFirstLastPara="1" wrap="square" lIns="121900" tIns="121900" rIns="121900" bIns="121900" anchor="ctr" anchorCtr="0">
            <a:normAutofit/>
          </a:bodyPr>
          <a:lstStyle>
            <a:lvl1pPr marL="457200" lvl="0" indent="-381000" algn="l">
              <a:lnSpc>
                <a:spcPct val="115000"/>
              </a:lnSpc>
              <a:spcBef>
                <a:spcPts val="0"/>
              </a:spcBef>
              <a:spcAft>
                <a:spcPts val="0"/>
              </a:spcAft>
              <a:buSzPts val="2400"/>
              <a:buChar char="●"/>
              <a:defRPr>
                <a:latin typeface="Aleo"/>
                <a:ea typeface="Aleo"/>
                <a:cs typeface="Aleo"/>
                <a:sym typeface="Aleo"/>
              </a:defRPr>
            </a:lvl1pPr>
            <a:lvl2pPr marL="914400" lvl="1" indent="-349250" algn="l">
              <a:lnSpc>
                <a:spcPct val="115000"/>
              </a:lnSpc>
              <a:spcBef>
                <a:spcPts val="0"/>
              </a:spcBef>
              <a:spcAft>
                <a:spcPts val="0"/>
              </a:spcAft>
              <a:buSzPts val="1900"/>
              <a:buChar char="○"/>
              <a:defRPr/>
            </a:lvl2pPr>
            <a:lvl3pPr marL="1371600" lvl="2" indent="-349250" algn="l">
              <a:lnSpc>
                <a:spcPct val="115000"/>
              </a:lnSpc>
              <a:spcBef>
                <a:spcPts val="0"/>
              </a:spcBef>
              <a:spcAft>
                <a:spcPts val="0"/>
              </a:spcAft>
              <a:buSzPts val="1900"/>
              <a:buChar char="■"/>
              <a:defRPr/>
            </a:lvl3pPr>
            <a:lvl4pPr marL="1828800" lvl="3" indent="-349250" algn="l">
              <a:lnSpc>
                <a:spcPct val="115000"/>
              </a:lnSpc>
              <a:spcBef>
                <a:spcPts val="0"/>
              </a:spcBef>
              <a:spcAft>
                <a:spcPts val="0"/>
              </a:spcAft>
              <a:buSzPts val="1900"/>
              <a:buChar char="●"/>
              <a:defRPr/>
            </a:lvl4pPr>
            <a:lvl5pPr marL="2286000" lvl="4" indent="-349250" algn="l">
              <a:lnSpc>
                <a:spcPct val="115000"/>
              </a:lnSpc>
              <a:spcBef>
                <a:spcPts val="0"/>
              </a:spcBef>
              <a:spcAft>
                <a:spcPts val="0"/>
              </a:spcAft>
              <a:buSzPts val="1900"/>
              <a:buChar char="○"/>
              <a:defRPr/>
            </a:lvl5pPr>
            <a:lvl6pPr marL="2743200" lvl="5" indent="-349250" algn="l">
              <a:lnSpc>
                <a:spcPct val="115000"/>
              </a:lnSpc>
              <a:spcBef>
                <a:spcPts val="0"/>
              </a:spcBef>
              <a:spcAft>
                <a:spcPts val="0"/>
              </a:spcAft>
              <a:buSzPts val="1900"/>
              <a:buChar char="■"/>
              <a:defRPr/>
            </a:lvl6pPr>
            <a:lvl7pPr marL="3200400" lvl="6" indent="-349250" algn="l">
              <a:lnSpc>
                <a:spcPct val="115000"/>
              </a:lnSpc>
              <a:spcBef>
                <a:spcPts val="0"/>
              </a:spcBef>
              <a:spcAft>
                <a:spcPts val="0"/>
              </a:spcAft>
              <a:buSzPts val="1900"/>
              <a:buChar char="●"/>
              <a:defRPr/>
            </a:lvl7pPr>
            <a:lvl8pPr marL="3657600" lvl="7" indent="-349250" algn="l">
              <a:lnSpc>
                <a:spcPct val="115000"/>
              </a:lnSpc>
              <a:spcBef>
                <a:spcPts val="0"/>
              </a:spcBef>
              <a:spcAft>
                <a:spcPts val="0"/>
              </a:spcAft>
              <a:buSzPts val="1900"/>
              <a:buChar char="○"/>
              <a:defRPr/>
            </a:lvl8pPr>
            <a:lvl9pPr marL="4114800" lvl="8" indent="-349250" algn="l">
              <a:lnSpc>
                <a:spcPct val="115000"/>
              </a:lnSpc>
              <a:spcBef>
                <a:spcPts val="0"/>
              </a:spcBef>
              <a:spcAft>
                <a:spcPts val="0"/>
              </a:spcAft>
              <a:buSzPts val="1900"/>
              <a:buChar char="■"/>
              <a:defRPr/>
            </a:lvl9pPr>
          </a:lstStyle>
          <a:p>
            <a:endParaRPr/>
          </a:p>
        </p:txBody>
      </p:sp>
      <p:sp>
        <p:nvSpPr>
          <p:cNvPr id="118" name="Google Shape;118;p21"/>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19"/>
        <p:cNvGrpSpPr/>
        <p:nvPr/>
      </p:nvGrpSpPr>
      <p:grpSpPr>
        <a:xfrm>
          <a:off x="0" y="0"/>
          <a:ext cx="0" cy="0"/>
          <a:chOff x="0" y="0"/>
          <a:chExt cx="0" cy="0"/>
        </a:xfrm>
      </p:grpSpPr>
      <p:sp>
        <p:nvSpPr>
          <p:cNvPr id="120" name="Google Shape;120;p22"/>
          <p:cNvSpPr txBox="1">
            <a:spLocks noGrp="1"/>
          </p:cNvSpPr>
          <p:nvPr>
            <p:ph type="body" idx="1"/>
          </p:nvPr>
        </p:nvSpPr>
        <p:spPr>
          <a:xfrm>
            <a:off x="415600" y="5640767"/>
            <a:ext cx="7998300" cy="806700"/>
          </a:xfrm>
          <a:prstGeom prst="rect">
            <a:avLst/>
          </a:prstGeom>
          <a:noFill/>
          <a:ln>
            <a:noFill/>
          </a:ln>
        </p:spPr>
        <p:txBody>
          <a:bodyPr spcFirstLastPara="1" wrap="square" lIns="121900" tIns="121900" rIns="121900" bIns="121900" anchor="ctr" anchorCtr="0">
            <a:normAutofit/>
          </a:bodyPr>
          <a:lstStyle>
            <a:lvl1pPr marL="457200" lvl="0" indent="-228600" algn="l">
              <a:lnSpc>
                <a:spcPct val="100000"/>
              </a:lnSpc>
              <a:spcBef>
                <a:spcPts val="0"/>
              </a:spcBef>
              <a:spcAft>
                <a:spcPts val="0"/>
              </a:spcAft>
              <a:buSzPts val="2400"/>
              <a:buNone/>
              <a:defRPr>
                <a:latin typeface="Aleo"/>
                <a:ea typeface="Aleo"/>
                <a:cs typeface="Aleo"/>
                <a:sym typeface="Aleo"/>
              </a:defRPr>
            </a:lvl1pPr>
          </a:lstStyle>
          <a:p>
            <a:endParaRPr/>
          </a:p>
        </p:txBody>
      </p:sp>
      <p:sp>
        <p:nvSpPr>
          <p:cNvPr id="121" name="Google Shape;121;p22"/>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Title Slide v2">
  <p:cSld name="Title Slide v2">
    <p:spTree>
      <p:nvGrpSpPr>
        <p:cNvPr id="1" name="Shape 25"/>
        <p:cNvGrpSpPr/>
        <p:nvPr/>
      </p:nvGrpSpPr>
      <p:grpSpPr>
        <a:xfrm>
          <a:off x="0" y="0"/>
          <a:ext cx="0" cy="0"/>
          <a:chOff x="0" y="0"/>
          <a:chExt cx="0" cy="0"/>
        </a:xfrm>
      </p:grpSpPr>
      <p:pic>
        <p:nvPicPr>
          <p:cNvPr id="26" name="Google Shape;26;p3"/>
          <p:cNvPicPr preferRelativeResize="0"/>
          <p:nvPr/>
        </p:nvPicPr>
        <p:blipFill rotWithShape="1">
          <a:blip r:embed="rId2">
            <a:alphaModFix/>
          </a:blip>
          <a:srcRect/>
          <a:stretch/>
        </p:blipFill>
        <p:spPr>
          <a:xfrm>
            <a:off x="-1619" y="7571"/>
            <a:ext cx="12198095" cy="6861429"/>
          </a:xfrm>
          <a:prstGeom prst="rect">
            <a:avLst/>
          </a:prstGeom>
          <a:noFill/>
          <a:ln>
            <a:noFill/>
          </a:ln>
        </p:spPr>
      </p:pic>
      <p:sp>
        <p:nvSpPr>
          <p:cNvPr id="27" name="Google Shape;27;p3"/>
          <p:cNvSpPr txBox="1">
            <a:spLocks noGrp="1"/>
          </p:cNvSpPr>
          <p:nvPr>
            <p:ph type="ctrTitle"/>
          </p:nvPr>
        </p:nvSpPr>
        <p:spPr>
          <a:xfrm>
            <a:off x="838200" y="206863"/>
            <a:ext cx="10515599" cy="2289052"/>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4800"/>
              <a:buFont typeface="Aleo"/>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3"/>
          <p:cNvSpPr txBox="1">
            <a:spLocks noGrp="1"/>
          </p:cNvSpPr>
          <p:nvPr>
            <p:ph type="subTitle" idx="1"/>
          </p:nvPr>
        </p:nvSpPr>
        <p:spPr>
          <a:xfrm>
            <a:off x="838200" y="3084417"/>
            <a:ext cx="10515599" cy="1686875"/>
          </a:xfrm>
          <a:prstGeom prst="rect">
            <a:avLst/>
          </a:prstGeom>
          <a:noFill/>
          <a:ln>
            <a:noFill/>
          </a:ln>
        </p:spPr>
        <p:txBody>
          <a:bodyPr spcFirstLastPara="1" wrap="square" lIns="91425" tIns="45700" rIns="91425" bIns="45700" anchor="t" anchorCtr="0">
            <a:normAutofit/>
          </a:bodyPr>
          <a:lstStyle>
            <a:lvl1pPr lvl="0" algn="l">
              <a:lnSpc>
                <a:spcPct val="95000"/>
              </a:lnSpc>
              <a:spcBef>
                <a:spcPts val="0"/>
              </a:spcBef>
              <a:spcAft>
                <a:spcPts val="0"/>
              </a:spcAft>
              <a:buSzPts val="3000"/>
              <a:buNone/>
              <a:defRPr sz="3000"/>
            </a:lvl1pPr>
            <a:lvl2pPr lvl="1" algn="ctr">
              <a:lnSpc>
                <a:spcPct val="95000"/>
              </a:lnSpc>
              <a:spcBef>
                <a:spcPts val="500"/>
              </a:spcBef>
              <a:spcAft>
                <a:spcPts val="0"/>
              </a:spcAft>
              <a:buSzPts val="2000"/>
              <a:buNone/>
              <a:defRPr sz="2000"/>
            </a:lvl2pPr>
            <a:lvl3pPr lvl="2" algn="ctr">
              <a:lnSpc>
                <a:spcPct val="95000"/>
              </a:lnSpc>
              <a:spcBef>
                <a:spcPts val="500"/>
              </a:spcBef>
              <a:spcAft>
                <a:spcPts val="0"/>
              </a:spcAft>
              <a:buSzPts val="1800"/>
              <a:buNone/>
              <a:defRPr sz="1800"/>
            </a:lvl3pPr>
            <a:lvl4pPr lvl="3" algn="ctr">
              <a:lnSpc>
                <a:spcPct val="95000"/>
              </a:lnSpc>
              <a:spcBef>
                <a:spcPts val="500"/>
              </a:spcBef>
              <a:spcAft>
                <a:spcPts val="0"/>
              </a:spcAft>
              <a:buSzPts val="1600"/>
              <a:buNone/>
              <a:defRPr sz="1600"/>
            </a:lvl4pPr>
            <a:lvl5pPr lvl="4" algn="ctr">
              <a:lnSpc>
                <a:spcPct val="95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3"/>
          <p:cNvSpPr txBox="1">
            <a:spLocks noGrp="1"/>
          </p:cNvSpPr>
          <p:nvPr>
            <p:ph type="ftr" idx="11"/>
          </p:nvPr>
        </p:nvSpPr>
        <p:spPr>
          <a:xfrm>
            <a:off x="867515" y="6438411"/>
            <a:ext cx="8968148"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9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3"/>
          <p:cNvSpPr txBox="1">
            <a:spLocks noGrp="1"/>
          </p:cNvSpPr>
          <p:nvPr>
            <p:ph type="sldNum" idx="12"/>
          </p:nvPr>
        </p:nvSpPr>
        <p:spPr>
          <a:xfrm>
            <a:off x="323239" y="6438411"/>
            <a:ext cx="638053" cy="365125"/>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pic>
        <p:nvPicPr>
          <p:cNvPr id="31" name="Google Shape;31;p3"/>
          <p:cNvPicPr preferRelativeResize="0"/>
          <p:nvPr/>
        </p:nvPicPr>
        <p:blipFill rotWithShape="1">
          <a:blip r:embed="rId3">
            <a:alphaModFix/>
          </a:blip>
          <a:srcRect r="-1161" b="-2295"/>
          <a:stretch/>
        </p:blipFill>
        <p:spPr>
          <a:xfrm>
            <a:off x="10462478" y="6153401"/>
            <a:ext cx="1407319" cy="599423"/>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22"/>
        <p:cNvGrpSpPr/>
        <p:nvPr/>
      </p:nvGrpSpPr>
      <p:grpSpPr>
        <a:xfrm>
          <a:off x="0" y="0"/>
          <a:ext cx="0" cy="0"/>
          <a:chOff x="0" y="0"/>
          <a:chExt cx="0" cy="0"/>
        </a:xfrm>
      </p:grpSpPr>
      <p:sp>
        <p:nvSpPr>
          <p:cNvPr id="123" name="Google Shape;123;p23"/>
          <p:cNvSpPr txBox="1">
            <a:spLocks noGrp="1"/>
          </p:cNvSpPr>
          <p:nvPr>
            <p:ph type="title" hasCustomPrompt="1"/>
          </p:nvPr>
        </p:nvSpPr>
        <p:spPr>
          <a:xfrm>
            <a:off x="415600" y="1474833"/>
            <a:ext cx="11360700" cy="2618100"/>
          </a:xfrm>
          <a:prstGeom prst="rect">
            <a:avLst/>
          </a:prstGeom>
          <a:noFill/>
          <a:ln>
            <a:noFill/>
          </a:ln>
        </p:spPr>
        <p:txBody>
          <a:bodyPr spcFirstLastPara="1" wrap="square" lIns="121900" tIns="121900" rIns="121900" bIns="121900" anchor="b" anchorCtr="0">
            <a:normAutofit/>
          </a:bodyPr>
          <a:lstStyle>
            <a:lvl1pPr lvl="0" algn="ctr">
              <a:lnSpc>
                <a:spcPct val="100000"/>
              </a:lnSpc>
              <a:spcBef>
                <a:spcPts val="0"/>
              </a:spcBef>
              <a:spcAft>
                <a:spcPts val="0"/>
              </a:spcAft>
              <a:buSzPts val="16000"/>
              <a:buNone/>
              <a:defRPr sz="16000">
                <a:latin typeface="Aleo"/>
                <a:ea typeface="Aleo"/>
                <a:cs typeface="Aleo"/>
                <a:sym typeface="Aleo"/>
              </a:defRPr>
            </a:lvl1pPr>
            <a:lvl2pPr lvl="1" algn="ctr">
              <a:lnSpc>
                <a:spcPct val="100000"/>
              </a:lnSpc>
              <a:spcBef>
                <a:spcPts val="0"/>
              </a:spcBef>
              <a:spcAft>
                <a:spcPts val="0"/>
              </a:spcAft>
              <a:buSzPts val="16000"/>
              <a:buNone/>
              <a:defRPr sz="16000"/>
            </a:lvl2pPr>
            <a:lvl3pPr lvl="2" algn="ctr">
              <a:lnSpc>
                <a:spcPct val="100000"/>
              </a:lnSpc>
              <a:spcBef>
                <a:spcPts val="0"/>
              </a:spcBef>
              <a:spcAft>
                <a:spcPts val="0"/>
              </a:spcAft>
              <a:buSzPts val="16000"/>
              <a:buNone/>
              <a:defRPr sz="16000"/>
            </a:lvl3pPr>
            <a:lvl4pPr lvl="3" algn="ctr">
              <a:lnSpc>
                <a:spcPct val="100000"/>
              </a:lnSpc>
              <a:spcBef>
                <a:spcPts val="0"/>
              </a:spcBef>
              <a:spcAft>
                <a:spcPts val="0"/>
              </a:spcAft>
              <a:buSzPts val="16000"/>
              <a:buNone/>
              <a:defRPr sz="16000"/>
            </a:lvl4pPr>
            <a:lvl5pPr lvl="4" algn="ctr">
              <a:lnSpc>
                <a:spcPct val="100000"/>
              </a:lnSpc>
              <a:spcBef>
                <a:spcPts val="0"/>
              </a:spcBef>
              <a:spcAft>
                <a:spcPts val="0"/>
              </a:spcAft>
              <a:buSzPts val="16000"/>
              <a:buNone/>
              <a:defRPr sz="16000"/>
            </a:lvl5pPr>
            <a:lvl6pPr lvl="5" algn="ctr">
              <a:lnSpc>
                <a:spcPct val="100000"/>
              </a:lnSpc>
              <a:spcBef>
                <a:spcPts val="0"/>
              </a:spcBef>
              <a:spcAft>
                <a:spcPts val="0"/>
              </a:spcAft>
              <a:buSzPts val="16000"/>
              <a:buNone/>
              <a:defRPr sz="16000"/>
            </a:lvl6pPr>
            <a:lvl7pPr lvl="6" algn="ctr">
              <a:lnSpc>
                <a:spcPct val="100000"/>
              </a:lnSpc>
              <a:spcBef>
                <a:spcPts val="0"/>
              </a:spcBef>
              <a:spcAft>
                <a:spcPts val="0"/>
              </a:spcAft>
              <a:buSzPts val="16000"/>
              <a:buNone/>
              <a:defRPr sz="16000"/>
            </a:lvl7pPr>
            <a:lvl8pPr lvl="7" algn="ctr">
              <a:lnSpc>
                <a:spcPct val="100000"/>
              </a:lnSpc>
              <a:spcBef>
                <a:spcPts val="0"/>
              </a:spcBef>
              <a:spcAft>
                <a:spcPts val="0"/>
              </a:spcAft>
              <a:buSzPts val="16000"/>
              <a:buNone/>
              <a:defRPr sz="16000"/>
            </a:lvl8pPr>
            <a:lvl9pPr lvl="8" algn="ctr">
              <a:lnSpc>
                <a:spcPct val="100000"/>
              </a:lnSpc>
              <a:spcBef>
                <a:spcPts val="0"/>
              </a:spcBef>
              <a:spcAft>
                <a:spcPts val="0"/>
              </a:spcAft>
              <a:buSzPts val="16000"/>
              <a:buNone/>
              <a:defRPr sz="16000"/>
            </a:lvl9pPr>
          </a:lstStyle>
          <a:p>
            <a:r>
              <a:t>xx%</a:t>
            </a:r>
          </a:p>
        </p:txBody>
      </p:sp>
      <p:sp>
        <p:nvSpPr>
          <p:cNvPr id="124" name="Google Shape;124;p23"/>
          <p:cNvSpPr txBox="1">
            <a:spLocks noGrp="1"/>
          </p:cNvSpPr>
          <p:nvPr>
            <p:ph type="body" idx="1"/>
          </p:nvPr>
        </p:nvSpPr>
        <p:spPr>
          <a:xfrm>
            <a:off x="415600" y="4202967"/>
            <a:ext cx="11360700" cy="1734300"/>
          </a:xfrm>
          <a:prstGeom prst="rect">
            <a:avLst/>
          </a:prstGeom>
          <a:noFill/>
          <a:ln>
            <a:noFill/>
          </a:ln>
        </p:spPr>
        <p:txBody>
          <a:bodyPr spcFirstLastPara="1" wrap="square" lIns="121900" tIns="121900" rIns="121900" bIns="121900" anchor="t" anchorCtr="0">
            <a:normAutofit/>
          </a:bodyPr>
          <a:lstStyle>
            <a:lvl1pPr marL="457200" lvl="0" indent="-381000" algn="ctr">
              <a:lnSpc>
                <a:spcPct val="115000"/>
              </a:lnSpc>
              <a:spcBef>
                <a:spcPts val="0"/>
              </a:spcBef>
              <a:spcAft>
                <a:spcPts val="0"/>
              </a:spcAft>
              <a:buSzPts val="2400"/>
              <a:buChar char="●"/>
              <a:defRPr>
                <a:latin typeface="Aleo"/>
                <a:ea typeface="Aleo"/>
                <a:cs typeface="Aleo"/>
                <a:sym typeface="Aleo"/>
              </a:defRPr>
            </a:lvl1pPr>
            <a:lvl2pPr marL="914400" lvl="1" indent="-349250" algn="ctr">
              <a:lnSpc>
                <a:spcPct val="115000"/>
              </a:lnSpc>
              <a:spcBef>
                <a:spcPts val="0"/>
              </a:spcBef>
              <a:spcAft>
                <a:spcPts val="0"/>
              </a:spcAft>
              <a:buSzPts val="1900"/>
              <a:buChar char="○"/>
              <a:defRPr/>
            </a:lvl2pPr>
            <a:lvl3pPr marL="1371600" lvl="2" indent="-349250" algn="ctr">
              <a:lnSpc>
                <a:spcPct val="115000"/>
              </a:lnSpc>
              <a:spcBef>
                <a:spcPts val="0"/>
              </a:spcBef>
              <a:spcAft>
                <a:spcPts val="0"/>
              </a:spcAft>
              <a:buSzPts val="1900"/>
              <a:buChar char="■"/>
              <a:defRPr/>
            </a:lvl3pPr>
            <a:lvl4pPr marL="1828800" lvl="3" indent="-349250" algn="ctr">
              <a:lnSpc>
                <a:spcPct val="115000"/>
              </a:lnSpc>
              <a:spcBef>
                <a:spcPts val="0"/>
              </a:spcBef>
              <a:spcAft>
                <a:spcPts val="0"/>
              </a:spcAft>
              <a:buSzPts val="1900"/>
              <a:buChar char="●"/>
              <a:defRPr/>
            </a:lvl4pPr>
            <a:lvl5pPr marL="2286000" lvl="4" indent="-349250" algn="ctr">
              <a:lnSpc>
                <a:spcPct val="115000"/>
              </a:lnSpc>
              <a:spcBef>
                <a:spcPts val="0"/>
              </a:spcBef>
              <a:spcAft>
                <a:spcPts val="0"/>
              </a:spcAft>
              <a:buSzPts val="1900"/>
              <a:buChar char="○"/>
              <a:defRPr/>
            </a:lvl5pPr>
            <a:lvl6pPr marL="2743200" lvl="5" indent="-349250" algn="ctr">
              <a:lnSpc>
                <a:spcPct val="115000"/>
              </a:lnSpc>
              <a:spcBef>
                <a:spcPts val="0"/>
              </a:spcBef>
              <a:spcAft>
                <a:spcPts val="0"/>
              </a:spcAft>
              <a:buSzPts val="1900"/>
              <a:buChar char="■"/>
              <a:defRPr/>
            </a:lvl6pPr>
            <a:lvl7pPr marL="3200400" lvl="6" indent="-349250" algn="ctr">
              <a:lnSpc>
                <a:spcPct val="115000"/>
              </a:lnSpc>
              <a:spcBef>
                <a:spcPts val="0"/>
              </a:spcBef>
              <a:spcAft>
                <a:spcPts val="0"/>
              </a:spcAft>
              <a:buSzPts val="1900"/>
              <a:buChar char="●"/>
              <a:defRPr/>
            </a:lvl7pPr>
            <a:lvl8pPr marL="3657600" lvl="7" indent="-349250" algn="ctr">
              <a:lnSpc>
                <a:spcPct val="115000"/>
              </a:lnSpc>
              <a:spcBef>
                <a:spcPts val="0"/>
              </a:spcBef>
              <a:spcAft>
                <a:spcPts val="0"/>
              </a:spcAft>
              <a:buSzPts val="1900"/>
              <a:buChar char="○"/>
              <a:defRPr/>
            </a:lvl8pPr>
            <a:lvl9pPr marL="4114800" lvl="8" indent="-349250" algn="ctr">
              <a:lnSpc>
                <a:spcPct val="115000"/>
              </a:lnSpc>
              <a:spcBef>
                <a:spcPts val="0"/>
              </a:spcBef>
              <a:spcAft>
                <a:spcPts val="0"/>
              </a:spcAft>
              <a:buSzPts val="1900"/>
              <a:buChar char="■"/>
              <a:defRPr/>
            </a:lvl9pPr>
          </a:lstStyle>
          <a:p>
            <a:endParaRPr/>
          </a:p>
        </p:txBody>
      </p:sp>
      <p:sp>
        <p:nvSpPr>
          <p:cNvPr id="125" name="Google Shape;125;p23"/>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0"/>
        <p:cNvGrpSpPr/>
        <p:nvPr/>
      </p:nvGrpSpPr>
      <p:grpSpPr>
        <a:xfrm>
          <a:off x="0" y="0"/>
          <a:ext cx="0" cy="0"/>
          <a:chOff x="0" y="0"/>
          <a:chExt cx="0" cy="0"/>
        </a:xfrm>
      </p:grpSpPr>
      <p:sp>
        <p:nvSpPr>
          <p:cNvPr id="131" name="Google Shape;131;p25"/>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32" name="Google Shape;132;p25"/>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133" name="Google Shape;133;p25"/>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39"/>
        <p:cNvGrpSpPr/>
        <p:nvPr/>
      </p:nvGrpSpPr>
      <p:grpSpPr>
        <a:xfrm>
          <a:off x="0" y="0"/>
          <a:ext cx="0" cy="0"/>
          <a:chOff x="0" y="0"/>
          <a:chExt cx="0" cy="0"/>
        </a:xfrm>
      </p:grpSpPr>
      <p:sp>
        <p:nvSpPr>
          <p:cNvPr id="140" name="Google Shape;140;p27"/>
          <p:cNvSpPr txBox="1">
            <a:spLocks noGrp="1"/>
          </p:cNvSpPr>
          <p:nvPr>
            <p:ph type="ctrTitle"/>
          </p:nvPr>
        </p:nvSpPr>
        <p:spPr>
          <a:xfrm>
            <a:off x="415611" y="992767"/>
            <a:ext cx="11360800" cy="27368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a:endParaRPr/>
          </a:p>
        </p:txBody>
      </p:sp>
      <p:sp>
        <p:nvSpPr>
          <p:cNvPr id="141" name="Google Shape;141;p27"/>
          <p:cNvSpPr txBox="1">
            <a:spLocks noGrp="1"/>
          </p:cNvSpPr>
          <p:nvPr>
            <p:ph type="subTitle" idx="1"/>
          </p:nvPr>
        </p:nvSpPr>
        <p:spPr>
          <a:xfrm>
            <a:off x="415600" y="3778833"/>
            <a:ext cx="11360800" cy="10568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42" name="Google Shape;142;p27"/>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43"/>
        <p:cNvGrpSpPr/>
        <p:nvPr/>
      </p:nvGrpSpPr>
      <p:grpSpPr>
        <a:xfrm>
          <a:off x="0" y="0"/>
          <a:ext cx="0" cy="0"/>
          <a:chOff x="0" y="0"/>
          <a:chExt cx="0" cy="0"/>
        </a:xfrm>
      </p:grpSpPr>
      <p:sp>
        <p:nvSpPr>
          <p:cNvPr id="144" name="Google Shape;144;p28"/>
          <p:cNvSpPr txBox="1">
            <a:spLocks noGrp="1"/>
          </p:cNvSpPr>
          <p:nvPr>
            <p:ph type="title"/>
          </p:nvPr>
        </p:nvSpPr>
        <p:spPr>
          <a:xfrm>
            <a:off x="415600" y="2867800"/>
            <a:ext cx="11360800" cy="11224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a:endParaRPr/>
          </a:p>
        </p:txBody>
      </p:sp>
      <p:sp>
        <p:nvSpPr>
          <p:cNvPr id="145" name="Google Shape;145;p28"/>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46"/>
        <p:cNvGrpSpPr/>
        <p:nvPr/>
      </p:nvGrpSpPr>
      <p:grpSpPr>
        <a:xfrm>
          <a:off x="0" y="0"/>
          <a:ext cx="0" cy="0"/>
          <a:chOff x="0" y="0"/>
          <a:chExt cx="0" cy="0"/>
        </a:xfrm>
      </p:grpSpPr>
      <p:sp>
        <p:nvSpPr>
          <p:cNvPr id="147" name="Google Shape;147;p29"/>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48" name="Google Shape;148;p2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149"/>
        <p:cNvGrpSpPr/>
        <p:nvPr/>
      </p:nvGrpSpPr>
      <p:grpSpPr>
        <a:xfrm>
          <a:off x="0" y="0"/>
          <a:ext cx="0" cy="0"/>
          <a:chOff x="0" y="0"/>
          <a:chExt cx="0" cy="0"/>
        </a:xfrm>
      </p:grpSpPr>
      <p:sp>
        <p:nvSpPr>
          <p:cNvPr id="150" name="Google Shape;150;p30"/>
          <p:cNvSpPr txBox="1">
            <a:spLocks noGrp="1"/>
          </p:cNvSpPr>
          <p:nvPr>
            <p:ph type="title"/>
          </p:nvPr>
        </p:nvSpPr>
        <p:spPr>
          <a:xfrm>
            <a:off x="415600" y="740800"/>
            <a:ext cx="3744000" cy="10076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a:endParaRPr/>
          </a:p>
        </p:txBody>
      </p:sp>
      <p:sp>
        <p:nvSpPr>
          <p:cNvPr id="151" name="Google Shape;151;p30"/>
          <p:cNvSpPr txBox="1">
            <a:spLocks noGrp="1"/>
          </p:cNvSpPr>
          <p:nvPr>
            <p:ph type="body" idx="1"/>
          </p:nvPr>
        </p:nvSpPr>
        <p:spPr>
          <a:xfrm>
            <a:off x="415600" y="1852800"/>
            <a:ext cx="3744000" cy="42392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600"/>
            </a:lvl1pPr>
            <a:lvl2pPr marL="914400" lvl="1" indent="-304800" algn="l">
              <a:lnSpc>
                <a:spcPct val="115000"/>
              </a:lnSpc>
              <a:spcBef>
                <a:spcPts val="0"/>
              </a:spcBef>
              <a:spcAft>
                <a:spcPts val="0"/>
              </a:spcAft>
              <a:buSzPts val="1200"/>
              <a:buChar char="○"/>
              <a:defRPr sz="1600"/>
            </a:lvl2pPr>
            <a:lvl3pPr marL="1371600" lvl="2" indent="-304800" algn="l">
              <a:lnSpc>
                <a:spcPct val="115000"/>
              </a:lnSpc>
              <a:spcBef>
                <a:spcPts val="0"/>
              </a:spcBef>
              <a:spcAft>
                <a:spcPts val="0"/>
              </a:spcAft>
              <a:buSzPts val="1200"/>
              <a:buChar char="■"/>
              <a:defRPr sz="1600"/>
            </a:lvl3pPr>
            <a:lvl4pPr marL="1828800" lvl="3" indent="-304800" algn="l">
              <a:lnSpc>
                <a:spcPct val="115000"/>
              </a:lnSpc>
              <a:spcBef>
                <a:spcPts val="0"/>
              </a:spcBef>
              <a:spcAft>
                <a:spcPts val="0"/>
              </a:spcAft>
              <a:buSzPts val="1200"/>
              <a:buChar char="●"/>
              <a:defRPr sz="1600"/>
            </a:lvl4pPr>
            <a:lvl5pPr marL="2286000" lvl="4" indent="-304800" algn="l">
              <a:lnSpc>
                <a:spcPct val="115000"/>
              </a:lnSpc>
              <a:spcBef>
                <a:spcPts val="0"/>
              </a:spcBef>
              <a:spcAft>
                <a:spcPts val="0"/>
              </a:spcAft>
              <a:buSzPts val="1200"/>
              <a:buChar char="○"/>
              <a:defRPr sz="1600"/>
            </a:lvl5pPr>
            <a:lvl6pPr marL="2743200" lvl="5" indent="-304800" algn="l">
              <a:lnSpc>
                <a:spcPct val="115000"/>
              </a:lnSpc>
              <a:spcBef>
                <a:spcPts val="0"/>
              </a:spcBef>
              <a:spcAft>
                <a:spcPts val="0"/>
              </a:spcAft>
              <a:buSzPts val="1200"/>
              <a:buChar char="■"/>
              <a:defRPr sz="1600"/>
            </a:lvl6pPr>
            <a:lvl7pPr marL="3200400" lvl="6" indent="-304800" algn="l">
              <a:lnSpc>
                <a:spcPct val="115000"/>
              </a:lnSpc>
              <a:spcBef>
                <a:spcPts val="0"/>
              </a:spcBef>
              <a:spcAft>
                <a:spcPts val="0"/>
              </a:spcAft>
              <a:buSzPts val="1200"/>
              <a:buChar char="●"/>
              <a:defRPr sz="1600"/>
            </a:lvl7pPr>
            <a:lvl8pPr marL="3657600" lvl="7" indent="-304800" algn="l">
              <a:lnSpc>
                <a:spcPct val="115000"/>
              </a:lnSpc>
              <a:spcBef>
                <a:spcPts val="0"/>
              </a:spcBef>
              <a:spcAft>
                <a:spcPts val="0"/>
              </a:spcAft>
              <a:buSzPts val="1200"/>
              <a:buChar char="○"/>
              <a:defRPr sz="1600"/>
            </a:lvl8pPr>
            <a:lvl9pPr marL="4114800" lvl="8" indent="-304800" algn="l">
              <a:lnSpc>
                <a:spcPct val="115000"/>
              </a:lnSpc>
              <a:spcBef>
                <a:spcPts val="0"/>
              </a:spcBef>
              <a:spcAft>
                <a:spcPts val="0"/>
              </a:spcAft>
              <a:buSzPts val="1200"/>
              <a:buChar char="■"/>
              <a:defRPr sz="1600"/>
            </a:lvl9pPr>
          </a:lstStyle>
          <a:p>
            <a:endParaRPr/>
          </a:p>
        </p:txBody>
      </p:sp>
      <p:sp>
        <p:nvSpPr>
          <p:cNvPr id="152" name="Google Shape;152;p30"/>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153"/>
        <p:cNvGrpSpPr/>
        <p:nvPr/>
      </p:nvGrpSpPr>
      <p:grpSpPr>
        <a:xfrm>
          <a:off x="0" y="0"/>
          <a:ext cx="0" cy="0"/>
          <a:chOff x="0" y="0"/>
          <a:chExt cx="0" cy="0"/>
        </a:xfrm>
      </p:grpSpPr>
      <p:sp>
        <p:nvSpPr>
          <p:cNvPr id="154" name="Google Shape;154;p31"/>
          <p:cNvSpPr txBox="1">
            <a:spLocks noGrp="1"/>
          </p:cNvSpPr>
          <p:nvPr>
            <p:ph type="title"/>
          </p:nvPr>
        </p:nvSpPr>
        <p:spPr>
          <a:xfrm>
            <a:off x="653667" y="600200"/>
            <a:ext cx="8490400" cy="54544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a:endParaRPr/>
          </a:p>
        </p:txBody>
      </p:sp>
      <p:sp>
        <p:nvSpPr>
          <p:cNvPr id="155" name="Google Shape;155;p3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156"/>
        <p:cNvGrpSpPr/>
        <p:nvPr/>
      </p:nvGrpSpPr>
      <p:grpSpPr>
        <a:xfrm>
          <a:off x="0" y="0"/>
          <a:ext cx="0" cy="0"/>
          <a:chOff x="0" y="0"/>
          <a:chExt cx="0" cy="0"/>
        </a:xfrm>
      </p:grpSpPr>
      <p:sp>
        <p:nvSpPr>
          <p:cNvPr id="157" name="Google Shape;157;p32"/>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867"/>
              <a:buFont typeface="Arial"/>
              <a:buNone/>
            </a:pPr>
            <a:endParaRPr sz="1867" b="0" i="0" u="none" strike="noStrike" cap="none">
              <a:solidFill>
                <a:srgbClr val="000000"/>
              </a:solidFill>
              <a:latin typeface="Arial"/>
              <a:ea typeface="Arial"/>
              <a:cs typeface="Arial"/>
              <a:sym typeface="Arial"/>
            </a:endParaRPr>
          </a:p>
        </p:txBody>
      </p:sp>
      <p:sp>
        <p:nvSpPr>
          <p:cNvPr id="158" name="Google Shape;158;p32"/>
          <p:cNvSpPr txBox="1">
            <a:spLocks noGrp="1"/>
          </p:cNvSpPr>
          <p:nvPr>
            <p:ph type="title"/>
          </p:nvPr>
        </p:nvSpPr>
        <p:spPr>
          <a:xfrm>
            <a:off x="354000" y="1644233"/>
            <a:ext cx="5393600" cy="19764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a:endParaRPr/>
          </a:p>
        </p:txBody>
      </p:sp>
      <p:sp>
        <p:nvSpPr>
          <p:cNvPr id="159" name="Google Shape;159;p32"/>
          <p:cNvSpPr txBox="1">
            <a:spLocks noGrp="1"/>
          </p:cNvSpPr>
          <p:nvPr>
            <p:ph type="subTitle" idx="1"/>
          </p:nvPr>
        </p:nvSpPr>
        <p:spPr>
          <a:xfrm>
            <a:off x="354000" y="3737433"/>
            <a:ext cx="5393600" cy="16468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160" name="Google Shape;160;p32"/>
          <p:cNvSpPr txBox="1">
            <a:spLocks noGrp="1"/>
          </p:cNvSpPr>
          <p:nvPr>
            <p:ph type="body" idx="2"/>
          </p:nvPr>
        </p:nvSpPr>
        <p:spPr>
          <a:xfrm>
            <a:off x="6586000" y="965433"/>
            <a:ext cx="5116000" cy="49268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161" name="Google Shape;161;p3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162"/>
        <p:cNvGrpSpPr/>
        <p:nvPr/>
      </p:nvGrpSpPr>
      <p:grpSpPr>
        <a:xfrm>
          <a:off x="0" y="0"/>
          <a:ext cx="0" cy="0"/>
          <a:chOff x="0" y="0"/>
          <a:chExt cx="0" cy="0"/>
        </a:xfrm>
      </p:grpSpPr>
      <p:sp>
        <p:nvSpPr>
          <p:cNvPr id="163" name="Google Shape;163;p33"/>
          <p:cNvSpPr txBox="1">
            <a:spLocks noGrp="1"/>
          </p:cNvSpPr>
          <p:nvPr>
            <p:ph type="body" idx="1"/>
          </p:nvPr>
        </p:nvSpPr>
        <p:spPr>
          <a:xfrm>
            <a:off x="415600" y="5640767"/>
            <a:ext cx="7998400" cy="8068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164" name="Google Shape;164;p3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165"/>
        <p:cNvGrpSpPr/>
        <p:nvPr/>
      </p:nvGrpSpPr>
      <p:grpSpPr>
        <a:xfrm>
          <a:off x="0" y="0"/>
          <a:ext cx="0" cy="0"/>
          <a:chOff x="0" y="0"/>
          <a:chExt cx="0" cy="0"/>
        </a:xfrm>
      </p:grpSpPr>
      <p:sp>
        <p:nvSpPr>
          <p:cNvPr id="166" name="Google Shape;166;p34"/>
          <p:cNvSpPr txBox="1">
            <a:spLocks noGrp="1"/>
          </p:cNvSpPr>
          <p:nvPr>
            <p:ph type="title"/>
          </p:nvPr>
        </p:nvSpPr>
        <p:spPr>
          <a:xfrm>
            <a:off x="415600" y="1474833"/>
            <a:ext cx="11360800" cy="26180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a:endParaRPr/>
          </a:p>
        </p:txBody>
      </p:sp>
      <p:sp>
        <p:nvSpPr>
          <p:cNvPr id="167" name="Google Shape;167;p34"/>
          <p:cNvSpPr txBox="1">
            <a:spLocks noGrp="1"/>
          </p:cNvSpPr>
          <p:nvPr>
            <p:ph type="body" idx="1"/>
          </p:nvPr>
        </p:nvSpPr>
        <p:spPr>
          <a:xfrm>
            <a:off x="415600" y="4202967"/>
            <a:ext cx="11360800" cy="17344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168" name="Google Shape;168;p34"/>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32"/>
        <p:cNvGrpSpPr/>
        <p:nvPr/>
      </p:nvGrpSpPr>
      <p:grpSpPr>
        <a:xfrm>
          <a:off x="0" y="0"/>
          <a:ext cx="0" cy="0"/>
          <a:chOff x="0" y="0"/>
          <a:chExt cx="0" cy="0"/>
        </a:xfrm>
      </p:grpSpPr>
      <p:sp>
        <p:nvSpPr>
          <p:cNvPr id="33" name="Google Shape;33;p4"/>
          <p:cNvSpPr txBox="1">
            <a:spLocks noGrp="1"/>
          </p:cNvSpPr>
          <p:nvPr>
            <p:ph type="body" idx="1"/>
          </p:nvPr>
        </p:nvSpPr>
        <p:spPr>
          <a:xfrm>
            <a:off x="838200" y="2063261"/>
            <a:ext cx="10515600" cy="4113701"/>
          </a:xfrm>
          <a:prstGeom prst="rect">
            <a:avLst/>
          </a:prstGeom>
          <a:noFill/>
          <a:ln>
            <a:noFill/>
          </a:ln>
        </p:spPr>
        <p:txBody>
          <a:bodyPr spcFirstLastPara="1" wrap="square" lIns="91425" tIns="45700" rIns="91425" bIns="45700" anchor="t" anchorCtr="0">
            <a:normAutofit/>
          </a:bodyPr>
          <a:lstStyle>
            <a:lvl1pPr marL="457200" lvl="0" indent="-342900" algn="l">
              <a:lnSpc>
                <a:spcPct val="95000"/>
              </a:lnSpc>
              <a:spcBef>
                <a:spcPts val="1000"/>
              </a:spcBef>
              <a:spcAft>
                <a:spcPts val="0"/>
              </a:spcAft>
              <a:buSzPts val="1800"/>
              <a:buChar char="•"/>
              <a:defRPr/>
            </a:lvl1pPr>
            <a:lvl2pPr marL="914400" lvl="1" indent="-342900" algn="l">
              <a:lnSpc>
                <a:spcPct val="95000"/>
              </a:lnSpc>
              <a:spcBef>
                <a:spcPts val="500"/>
              </a:spcBef>
              <a:spcAft>
                <a:spcPts val="0"/>
              </a:spcAft>
              <a:buSzPts val="1800"/>
              <a:buChar char="–"/>
              <a:defRPr/>
            </a:lvl2pPr>
            <a:lvl3pPr marL="1371600" lvl="2" indent="-342900" algn="l">
              <a:lnSpc>
                <a:spcPct val="95000"/>
              </a:lnSpc>
              <a:spcBef>
                <a:spcPts val="500"/>
              </a:spcBef>
              <a:spcAft>
                <a:spcPts val="0"/>
              </a:spcAft>
              <a:buSzPts val="1800"/>
              <a:buChar char="▪"/>
              <a:defRPr/>
            </a:lvl3pPr>
            <a:lvl4pPr marL="1828800" lvl="3" indent="-342900" algn="l">
              <a:lnSpc>
                <a:spcPct val="95000"/>
              </a:lnSpc>
              <a:spcBef>
                <a:spcPts val="500"/>
              </a:spcBef>
              <a:spcAft>
                <a:spcPts val="0"/>
              </a:spcAft>
              <a:buSzPts val="1800"/>
              <a:buChar char="­"/>
              <a:defRPr/>
            </a:lvl4pPr>
            <a:lvl5pPr marL="2286000" lvl="4" indent="-342900" algn="l">
              <a:lnSpc>
                <a:spcPct val="95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4"/>
          <p:cNvSpPr txBox="1">
            <a:spLocks noGrp="1"/>
          </p:cNvSpPr>
          <p:nvPr>
            <p:ph type="ftr" idx="11"/>
          </p:nvPr>
        </p:nvSpPr>
        <p:spPr>
          <a:xfrm>
            <a:off x="867515" y="6438411"/>
            <a:ext cx="8968148"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
          <p:cNvSpPr txBox="1">
            <a:spLocks noGrp="1"/>
          </p:cNvSpPr>
          <p:nvPr>
            <p:ph type="sldNum" idx="12"/>
          </p:nvPr>
        </p:nvSpPr>
        <p:spPr>
          <a:xfrm>
            <a:off x="323239" y="6438411"/>
            <a:ext cx="638053" cy="365125"/>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
        <p:nvSpPr>
          <p:cNvPr id="36" name="Google Shape;36;p4"/>
          <p:cNvSpPr txBox="1">
            <a:spLocks noGrp="1"/>
          </p:cNvSpPr>
          <p:nvPr>
            <p:ph type="body" idx="2"/>
          </p:nvPr>
        </p:nvSpPr>
        <p:spPr>
          <a:xfrm>
            <a:off x="838200" y="1338263"/>
            <a:ext cx="10515600" cy="457200"/>
          </a:xfrm>
          <a:prstGeom prst="rect">
            <a:avLst/>
          </a:prstGeom>
          <a:noFill/>
          <a:ln>
            <a:noFill/>
          </a:ln>
        </p:spPr>
        <p:txBody>
          <a:bodyPr spcFirstLastPara="1" wrap="square" lIns="91425" tIns="45700" rIns="91425" bIns="45700" anchor="t" anchorCtr="0">
            <a:normAutofit/>
          </a:bodyPr>
          <a:lstStyle>
            <a:lvl1pPr marL="457200" lvl="0" indent="-228600" algn="l">
              <a:lnSpc>
                <a:spcPct val="95000"/>
              </a:lnSpc>
              <a:spcBef>
                <a:spcPts val="0"/>
              </a:spcBef>
              <a:spcAft>
                <a:spcPts val="0"/>
              </a:spcAft>
              <a:buSzPts val="2400"/>
              <a:buNone/>
              <a:defRPr>
                <a:solidFill>
                  <a:schemeClr val="accent5"/>
                </a:solidFill>
              </a:defRPr>
            </a:lvl1pPr>
            <a:lvl2pPr marL="914400" lvl="1" indent="-342900" algn="l">
              <a:lnSpc>
                <a:spcPct val="95000"/>
              </a:lnSpc>
              <a:spcBef>
                <a:spcPts val="500"/>
              </a:spcBef>
              <a:spcAft>
                <a:spcPts val="0"/>
              </a:spcAft>
              <a:buSzPts val="1800"/>
              <a:buChar char="–"/>
              <a:defRPr/>
            </a:lvl2pPr>
            <a:lvl3pPr marL="1371600" lvl="2" indent="-342900" algn="l">
              <a:lnSpc>
                <a:spcPct val="95000"/>
              </a:lnSpc>
              <a:spcBef>
                <a:spcPts val="500"/>
              </a:spcBef>
              <a:spcAft>
                <a:spcPts val="0"/>
              </a:spcAft>
              <a:buSzPts val="1800"/>
              <a:buChar char="▪"/>
              <a:defRPr/>
            </a:lvl3pPr>
            <a:lvl4pPr marL="1828800" lvl="3" indent="-342900" algn="l">
              <a:lnSpc>
                <a:spcPct val="95000"/>
              </a:lnSpc>
              <a:spcBef>
                <a:spcPts val="500"/>
              </a:spcBef>
              <a:spcAft>
                <a:spcPts val="0"/>
              </a:spcAft>
              <a:buSzPts val="1800"/>
              <a:buChar char="­"/>
              <a:defRPr/>
            </a:lvl4pPr>
            <a:lvl5pPr marL="2286000" lvl="4" indent="-342900" algn="l">
              <a:lnSpc>
                <a:spcPct val="95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4"/>
          <p:cNvSpPr txBox="1">
            <a:spLocks noGrp="1"/>
          </p:cNvSpPr>
          <p:nvPr>
            <p:ph type="title"/>
          </p:nvPr>
        </p:nvSpPr>
        <p:spPr>
          <a:xfrm>
            <a:off x="838200" y="136525"/>
            <a:ext cx="10515600" cy="120247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4800"/>
              <a:buFont typeface="Aleo"/>
              <a:buNone/>
              <a:defRPr>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9"/>
        <p:cNvGrpSpPr/>
        <p:nvPr/>
      </p:nvGrpSpPr>
      <p:grpSpPr>
        <a:xfrm>
          <a:off x="0" y="0"/>
          <a:ext cx="0" cy="0"/>
          <a:chOff x="0" y="0"/>
          <a:chExt cx="0" cy="0"/>
        </a:xfrm>
      </p:grpSpPr>
      <p:sp>
        <p:nvSpPr>
          <p:cNvPr id="170" name="Google Shape;170;p35"/>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Title and Content" type="obj">
  <p:cSld name="OBJECT">
    <p:spTree>
      <p:nvGrpSpPr>
        <p:cNvPr id="1" name="Shape 171"/>
        <p:cNvGrpSpPr/>
        <p:nvPr/>
      </p:nvGrpSpPr>
      <p:grpSpPr>
        <a:xfrm>
          <a:off x="0" y="0"/>
          <a:ext cx="0" cy="0"/>
          <a:chOff x="0" y="0"/>
          <a:chExt cx="0" cy="0"/>
        </a:xfrm>
      </p:grpSpPr>
      <p:sp>
        <p:nvSpPr>
          <p:cNvPr id="172" name="Google Shape;172;p36"/>
          <p:cNvSpPr txBox="1">
            <a:spLocks noGrp="1"/>
          </p:cNvSpPr>
          <p:nvPr>
            <p:ph type="title"/>
          </p:nvPr>
        </p:nvSpPr>
        <p:spPr>
          <a:xfrm>
            <a:off x="203200" y="533400"/>
            <a:ext cx="10972800" cy="6096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dk2"/>
              </a:buClr>
              <a:buSzPts val="2300"/>
              <a:buFont typeface="Calibri"/>
              <a:buNone/>
              <a:defRPr sz="3067"/>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73" name="Google Shape;173;p36"/>
          <p:cNvSpPr txBox="1">
            <a:spLocks noGrp="1"/>
          </p:cNvSpPr>
          <p:nvPr>
            <p:ph type="body" idx="1"/>
          </p:nvPr>
        </p:nvSpPr>
        <p:spPr>
          <a:xfrm>
            <a:off x="304800" y="1447800"/>
            <a:ext cx="11582400" cy="5181600"/>
          </a:xfrm>
          <a:prstGeom prst="rect">
            <a:avLst/>
          </a:prstGeom>
          <a:noFill/>
          <a:ln>
            <a:noFill/>
          </a:ln>
        </p:spPr>
        <p:txBody>
          <a:bodyPr spcFirstLastPara="1" wrap="square" lIns="91425" tIns="45700" rIns="91425" bIns="45700" anchor="t" anchorCtr="0">
            <a:normAutofit/>
          </a:bodyPr>
          <a:lstStyle>
            <a:lvl1pPr marL="457200" lvl="0" indent="-349250" algn="l">
              <a:lnSpc>
                <a:spcPct val="115000"/>
              </a:lnSpc>
              <a:spcBef>
                <a:spcPts val="267"/>
              </a:spcBef>
              <a:spcAft>
                <a:spcPts val="0"/>
              </a:spcAft>
              <a:buSzPts val="1900"/>
              <a:buChar char="●"/>
              <a:defRPr sz="2533"/>
            </a:lvl1pPr>
            <a:lvl2pPr marL="914400" lvl="1" indent="-349250" algn="l">
              <a:lnSpc>
                <a:spcPct val="115000"/>
              </a:lnSpc>
              <a:spcBef>
                <a:spcPts val="1600"/>
              </a:spcBef>
              <a:spcAft>
                <a:spcPts val="0"/>
              </a:spcAft>
              <a:buSzPts val="1900"/>
              <a:buChar char="○"/>
              <a:defRPr sz="2533"/>
            </a:lvl2pPr>
            <a:lvl3pPr marL="1371600" lvl="2" indent="-349250" algn="l">
              <a:lnSpc>
                <a:spcPct val="115000"/>
              </a:lnSpc>
              <a:spcBef>
                <a:spcPts val="1600"/>
              </a:spcBef>
              <a:spcAft>
                <a:spcPts val="0"/>
              </a:spcAft>
              <a:buSzPts val="1900"/>
              <a:buChar char="■"/>
              <a:defRPr sz="2533"/>
            </a:lvl3pPr>
            <a:lvl4pPr marL="1828800" lvl="3" indent="-349250" algn="l">
              <a:lnSpc>
                <a:spcPct val="115000"/>
              </a:lnSpc>
              <a:spcBef>
                <a:spcPts val="1600"/>
              </a:spcBef>
              <a:spcAft>
                <a:spcPts val="0"/>
              </a:spcAft>
              <a:buSzPts val="1900"/>
              <a:buChar char="●"/>
              <a:defRPr sz="2533"/>
            </a:lvl4pPr>
            <a:lvl5pPr marL="2286000" lvl="4" indent="-349250" algn="l">
              <a:lnSpc>
                <a:spcPct val="115000"/>
              </a:lnSpc>
              <a:spcBef>
                <a:spcPts val="1600"/>
              </a:spcBef>
              <a:spcAft>
                <a:spcPts val="0"/>
              </a:spcAft>
              <a:buSzPts val="1900"/>
              <a:buChar char="○"/>
              <a:defRPr sz="2533"/>
            </a:lvl5pPr>
            <a:lvl6pPr marL="2743200" lvl="5" indent="-342900" algn="l">
              <a:lnSpc>
                <a:spcPct val="115000"/>
              </a:lnSpc>
              <a:spcBef>
                <a:spcPts val="1600"/>
              </a:spcBef>
              <a:spcAft>
                <a:spcPts val="0"/>
              </a:spcAft>
              <a:buSzPts val="1800"/>
              <a:buChar char="■"/>
              <a:defRPr/>
            </a:lvl6pPr>
            <a:lvl7pPr marL="3200400" lvl="6" indent="-342900" algn="l">
              <a:lnSpc>
                <a:spcPct val="115000"/>
              </a:lnSpc>
              <a:spcBef>
                <a:spcPts val="1600"/>
              </a:spcBef>
              <a:spcAft>
                <a:spcPts val="0"/>
              </a:spcAft>
              <a:buSzPts val="1800"/>
              <a:buChar char="●"/>
              <a:defRPr/>
            </a:lvl7pPr>
            <a:lvl8pPr marL="3657600" lvl="7" indent="-342900" algn="l">
              <a:lnSpc>
                <a:spcPct val="115000"/>
              </a:lnSpc>
              <a:spcBef>
                <a:spcPts val="1600"/>
              </a:spcBef>
              <a:spcAft>
                <a:spcPts val="0"/>
              </a:spcAft>
              <a:buSzPts val="1800"/>
              <a:buChar char="○"/>
              <a:defRPr/>
            </a:lvl8pPr>
            <a:lvl9pPr marL="4114800" lvl="8" indent="-342900" algn="l">
              <a:lnSpc>
                <a:spcPct val="115000"/>
              </a:lnSpc>
              <a:spcBef>
                <a:spcPts val="1600"/>
              </a:spcBef>
              <a:spcAft>
                <a:spcPts val="1600"/>
              </a:spcAft>
              <a:buSzPts val="1800"/>
              <a:buChar char="■"/>
              <a:defRPr/>
            </a:lvl9pPr>
          </a:lstStyle>
          <a:p>
            <a:endParaRPr/>
          </a:p>
        </p:txBody>
      </p:sp>
      <p:sp>
        <p:nvSpPr>
          <p:cNvPr id="174" name="Google Shape;174;p36"/>
          <p:cNvSpPr txBox="1">
            <a:spLocks noGrp="1"/>
          </p:cNvSpPr>
          <p:nvPr>
            <p:ph type="dt" idx="10"/>
          </p:nvPr>
        </p:nvSpPr>
        <p:spPr>
          <a:xfrm>
            <a:off x="8782048" y="612648"/>
            <a:ext cx="12764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9pPr>
          </a:lstStyle>
          <a:p>
            <a:endParaRPr/>
          </a:p>
        </p:txBody>
      </p:sp>
      <p:sp>
        <p:nvSpPr>
          <p:cNvPr id="175" name="Google Shape;175;p36"/>
          <p:cNvSpPr txBox="1">
            <a:spLocks noGrp="1"/>
          </p:cNvSpPr>
          <p:nvPr>
            <p:ph type="ftr" idx="11"/>
          </p:nvPr>
        </p:nvSpPr>
        <p:spPr>
          <a:xfrm>
            <a:off x="7010400" y="612648"/>
            <a:ext cx="1768000" cy="457200"/>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9pPr>
          </a:lstStyle>
          <a:p>
            <a:endParaRPr/>
          </a:p>
        </p:txBody>
      </p:sp>
      <p:sp>
        <p:nvSpPr>
          <p:cNvPr id="176" name="Google Shape;176;p36"/>
          <p:cNvSpPr txBox="1">
            <a:spLocks noGrp="1"/>
          </p:cNvSpPr>
          <p:nvPr>
            <p:ph type="sldNum" idx="12"/>
          </p:nvPr>
        </p:nvSpPr>
        <p:spPr>
          <a:xfrm>
            <a:off x="10899648" y="2272"/>
            <a:ext cx="1016000" cy="365600"/>
          </a:xfrm>
          <a:prstGeom prst="rect">
            <a:avLst/>
          </a:prstGeom>
          <a:noFill/>
          <a:ln>
            <a:noFill/>
          </a:ln>
        </p:spPr>
        <p:txBody>
          <a:bodyPr spcFirstLastPara="1" wrap="square" lIns="91425" tIns="45700" rIns="91425" bIns="45700" anchor="b" anchorCtr="0">
            <a:normAutofit/>
          </a:bodyPr>
          <a:lstStyle>
            <a:lvl1pPr marL="0" marR="0" lvl="0"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81"/>
        <p:cNvGrpSpPr/>
        <p:nvPr/>
      </p:nvGrpSpPr>
      <p:grpSpPr>
        <a:xfrm>
          <a:off x="0" y="0"/>
          <a:ext cx="0" cy="0"/>
          <a:chOff x="0" y="0"/>
          <a:chExt cx="0" cy="0"/>
        </a:xfrm>
      </p:grpSpPr>
      <p:sp>
        <p:nvSpPr>
          <p:cNvPr id="182" name="Google Shape;182;p38"/>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SzPts val="3700"/>
              <a:buNone/>
              <a:defRPr>
                <a:latin typeface="Aleo"/>
                <a:ea typeface="Aleo"/>
                <a:cs typeface="Aleo"/>
                <a:sym typeface="Aleo"/>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a:endParaRPr/>
          </a:p>
        </p:txBody>
      </p:sp>
      <p:sp>
        <p:nvSpPr>
          <p:cNvPr id="183" name="Google Shape;183;p38"/>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rmAutofit/>
          </a:bodyPr>
          <a:lstStyle>
            <a:lvl1pPr marL="457200" lvl="0" indent="-381000" algn="l">
              <a:lnSpc>
                <a:spcPct val="115000"/>
              </a:lnSpc>
              <a:spcBef>
                <a:spcPts val="0"/>
              </a:spcBef>
              <a:spcAft>
                <a:spcPts val="0"/>
              </a:spcAft>
              <a:buSzPts val="2400"/>
              <a:buChar char="●"/>
              <a:defRPr>
                <a:latin typeface="Aleo"/>
                <a:ea typeface="Aleo"/>
                <a:cs typeface="Aleo"/>
                <a:sym typeface="Aleo"/>
              </a:defRPr>
            </a:lvl1pPr>
            <a:lvl2pPr marL="914400" lvl="1" indent="-349250" algn="l">
              <a:lnSpc>
                <a:spcPct val="115000"/>
              </a:lnSpc>
              <a:spcBef>
                <a:spcPts val="0"/>
              </a:spcBef>
              <a:spcAft>
                <a:spcPts val="0"/>
              </a:spcAft>
              <a:buSzPts val="1900"/>
              <a:buChar char="○"/>
              <a:defRPr/>
            </a:lvl2pPr>
            <a:lvl3pPr marL="1371600" lvl="2" indent="-349250" algn="l">
              <a:lnSpc>
                <a:spcPct val="115000"/>
              </a:lnSpc>
              <a:spcBef>
                <a:spcPts val="0"/>
              </a:spcBef>
              <a:spcAft>
                <a:spcPts val="0"/>
              </a:spcAft>
              <a:buSzPts val="1900"/>
              <a:buChar char="■"/>
              <a:defRPr/>
            </a:lvl3pPr>
            <a:lvl4pPr marL="1828800" lvl="3" indent="-349250" algn="l">
              <a:lnSpc>
                <a:spcPct val="115000"/>
              </a:lnSpc>
              <a:spcBef>
                <a:spcPts val="0"/>
              </a:spcBef>
              <a:spcAft>
                <a:spcPts val="0"/>
              </a:spcAft>
              <a:buSzPts val="1900"/>
              <a:buChar char="●"/>
              <a:defRPr/>
            </a:lvl4pPr>
            <a:lvl5pPr marL="2286000" lvl="4" indent="-349250" algn="l">
              <a:lnSpc>
                <a:spcPct val="115000"/>
              </a:lnSpc>
              <a:spcBef>
                <a:spcPts val="0"/>
              </a:spcBef>
              <a:spcAft>
                <a:spcPts val="0"/>
              </a:spcAft>
              <a:buSzPts val="1900"/>
              <a:buChar char="○"/>
              <a:defRPr/>
            </a:lvl5pPr>
            <a:lvl6pPr marL="2743200" lvl="5" indent="-349250" algn="l">
              <a:lnSpc>
                <a:spcPct val="115000"/>
              </a:lnSpc>
              <a:spcBef>
                <a:spcPts val="0"/>
              </a:spcBef>
              <a:spcAft>
                <a:spcPts val="0"/>
              </a:spcAft>
              <a:buSzPts val="1900"/>
              <a:buChar char="■"/>
              <a:defRPr/>
            </a:lvl6pPr>
            <a:lvl7pPr marL="3200400" lvl="6" indent="-349250" algn="l">
              <a:lnSpc>
                <a:spcPct val="115000"/>
              </a:lnSpc>
              <a:spcBef>
                <a:spcPts val="0"/>
              </a:spcBef>
              <a:spcAft>
                <a:spcPts val="0"/>
              </a:spcAft>
              <a:buSzPts val="1900"/>
              <a:buChar char="●"/>
              <a:defRPr/>
            </a:lvl7pPr>
            <a:lvl8pPr marL="3657600" lvl="7" indent="-349250" algn="l">
              <a:lnSpc>
                <a:spcPct val="115000"/>
              </a:lnSpc>
              <a:spcBef>
                <a:spcPts val="0"/>
              </a:spcBef>
              <a:spcAft>
                <a:spcPts val="0"/>
              </a:spcAft>
              <a:buSzPts val="1900"/>
              <a:buChar char="○"/>
              <a:defRPr/>
            </a:lvl8pPr>
            <a:lvl9pPr marL="4114800" lvl="8" indent="-349250" algn="l">
              <a:lnSpc>
                <a:spcPct val="115000"/>
              </a:lnSpc>
              <a:spcBef>
                <a:spcPts val="0"/>
              </a:spcBef>
              <a:spcAft>
                <a:spcPts val="0"/>
              </a:spcAft>
              <a:buSzPts val="1900"/>
              <a:buChar char="■"/>
              <a:defRPr/>
            </a:lvl9pPr>
          </a:lstStyle>
          <a:p>
            <a:endParaRPr/>
          </a:p>
        </p:txBody>
      </p:sp>
      <p:sp>
        <p:nvSpPr>
          <p:cNvPr id="184" name="Google Shape;184;p38"/>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Title and Content" type="obj">
  <p:cSld name="OBJECT">
    <p:spTree>
      <p:nvGrpSpPr>
        <p:cNvPr id="1" name="Shape 185"/>
        <p:cNvGrpSpPr/>
        <p:nvPr/>
      </p:nvGrpSpPr>
      <p:grpSpPr>
        <a:xfrm>
          <a:off x="0" y="0"/>
          <a:ext cx="0" cy="0"/>
          <a:chOff x="0" y="0"/>
          <a:chExt cx="0" cy="0"/>
        </a:xfrm>
      </p:grpSpPr>
      <p:sp>
        <p:nvSpPr>
          <p:cNvPr id="186" name="Google Shape;186;p39"/>
          <p:cNvSpPr txBox="1">
            <a:spLocks noGrp="1"/>
          </p:cNvSpPr>
          <p:nvPr>
            <p:ph type="title"/>
          </p:nvPr>
        </p:nvSpPr>
        <p:spPr>
          <a:xfrm>
            <a:off x="203200" y="533400"/>
            <a:ext cx="10972800" cy="609600"/>
          </a:xfrm>
          <a:prstGeom prst="rect">
            <a:avLst/>
          </a:prstGeom>
          <a:noFill/>
          <a:ln>
            <a:noFill/>
          </a:ln>
        </p:spPr>
        <p:txBody>
          <a:bodyPr spcFirstLastPara="1" wrap="square" lIns="121900" tIns="60925" rIns="121900" bIns="60925" anchor="ctr" anchorCtr="0">
            <a:normAutofit/>
          </a:bodyPr>
          <a:lstStyle>
            <a:lvl1pPr lvl="0" algn="l">
              <a:lnSpc>
                <a:spcPct val="100000"/>
              </a:lnSpc>
              <a:spcBef>
                <a:spcPts val="0"/>
              </a:spcBef>
              <a:spcAft>
                <a:spcPts val="0"/>
              </a:spcAft>
              <a:buClr>
                <a:schemeClr val="dk2"/>
              </a:buClr>
              <a:buSzPts val="3000"/>
              <a:buFont typeface="Calibri"/>
              <a:buNone/>
              <a:defRPr sz="3000">
                <a:latin typeface="Aleo"/>
                <a:ea typeface="Aleo"/>
                <a:cs typeface="Aleo"/>
                <a:sym typeface="Aleo"/>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a:endParaRPr/>
          </a:p>
        </p:txBody>
      </p:sp>
      <p:sp>
        <p:nvSpPr>
          <p:cNvPr id="187" name="Google Shape;187;p39"/>
          <p:cNvSpPr txBox="1">
            <a:spLocks noGrp="1"/>
          </p:cNvSpPr>
          <p:nvPr>
            <p:ph type="body" idx="1"/>
          </p:nvPr>
        </p:nvSpPr>
        <p:spPr>
          <a:xfrm>
            <a:off x="304800" y="1447800"/>
            <a:ext cx="11582400" cy="5181600"/>
          </a:xfrm>
          <a:prstGeom prst="rect">
            <a:avLst/>
          </a:prstGeom>
          <a:noFill/>
          <a:ln>
            <a:noFill/>
          </a:ln>
        </p:spPr>
        <p:txBody>
          <a:bodyPr spcFirstLastPara="1" wrap="square" lIns="121900" tIns="60925" rIns="121900" bIns="60925" anchor="t" anchorCtr="0">
            <a:normAutofit/>
          </a:bodyPr>
          <a:lstStyle>
            <a:lvl1pPr marL="457200" lvl="0" indent="-387350" algn="l">
              <a:lnSpc>
                <a:spcPct val="115000"/>
              </a:lnSpc>
              <a:spcBef>
                <a:spcPts val="300"/>
              </a:spcBef>
              <a:spcAft>
                <a:spcPts val="0"/>
              </a:spcAft>
              <a:buSzPts val="2500"/>
              <a:buChar char="●"/>
              <a:defRPr sz="2500">
                <a:latin typeface="Aleo"/>
                <a:ea typeface="Aleo"/>
                <a:cs typeface="Aleo"/>
                <a:sym typeface="Aleo"/>
              </a:defRPr>
            </a:lvl1pPr>
            <a:lvl2pPr marL="914400" lvl="1" indent="-387350" algn="l">
              <a:lnSpc>
                <a:spcPct val="115000"/>
              </a:lnSpc>
              <a:spcBef>
                <a:spcPts val="1600"/>
              </a:spcBef>
              <a:spcAft>
                <a:spcPts val="0"/>
              </a:spcAft>
              <a:buSzPts val="2500"/>
              <a:buChar char="○"/>
              <a:defRPr sz="2500"/>
            </a:lvl2pPr>
            <a:lvl3pPr marL="1371600" lvl="2" indent="-387350" algn="l">
              <a:lnSpc>
                <a:spcPct val="115000"/>
              </a:lnSpc>
              <a:spcBef>
                <a:spcPts val="1600"/>
              </a:spcBef>
              <a:spcAft>
                <a:spcPts val="0"/>
              </a:spcAft>
              <a:buSzPts val="2500"/>
              <a:buChar char="■"/>
              <a:defRPr sz="2500"/>
            </a:lvl3pPr>
            <a:lvl4pPr marL="1828800" lvl="3" indent="-387350" algn="l">
              <a:lnSpc>
                <a:spcPct val="115000"/>
              </a:lnSpc>
              <a:spcBef>
                <a:spcPts val="1600"/>
              </a:spcBef>
              <a:spcAft>
                <a:spcPts val="0"/>
              </a:spcAft>
              <a:buSzPts val="2500"/>
              <a:buChar char="●"/>
              <a:defRPr sz="2500"/>
            </a:lvl4pPr>
            <a:lvl5pPr marL="2286000" lvl="4" indent="-387350" algn="l">
              <a:lnSpc>
                <a:spcPct val="115000"/>
              </a:lnSpc>
              <a:spcBef>
                <a:spcPts val="1600"/>
              </a:spcBef>
              <a:spcAft>
                <a:spcPts val="0"/>
              </a:spcAft>
              <a:buSzPts val="2500"/>
              <a:buChar char="○"/>
              <a:defRPr sz="2500"/>
            </a:lvl5pPr>
            <a:lvl6pPr marL="2743200" lvl="5" indent="-381000" algn="l">
              <a:lnSpc>
                <a:spcPct val="115000"/>
              </a:lnSpc>
              <a:spcBef>
                <a:spcPts val="1600"/>
              </a:spcBef>
              <a:spcAft>
                <a:spcPts val="0"/>
              </a:spcAft>
              <a:buSzPts val="2400"/>
              <a:buChar char="■"/>
              <a:defRPr/>
            </a:lvl6pPr>
            <a:lvl7pPr marL="3200400" lvl="6" indent="-381000" algn="l">
              <a:lnSpc>
                <a:spcPct val="115000"/>
              </a:lnSpc>
              <a:spcBef>
                <a:spcPts val="1600"/>
              </a:spcBef>
              <a:spcAft>
                <a:spcPts val="0"/>
              </a:spcAft>
              <a:buSzPts val="2400"/>
              <a:buChar char="●"/>
              <a:defRPr/>
            </a:lvl7pPr>
            <a:lvl8pPr marL="3657600" lvl="7" indent="-381000" algn="l">
              <a:lnSpc>
                <a:spcPct val="115000"/>
              </a:lnSpc>
              <a:spcBef>
                <a:spcPts val="1600"/>
              </a:spcBef>
              <a:spcAft>
                <a:spcPts val="0"/>
              </a:spcAft>
              <a:buSzPts val="2400"/>
              <a:buChar char="○"/>
              <a:defRPr/>
            </a:lvl8pPr>
            <a:lvl9pPr marL="4114800" lvl="8" indent="-381000" algn="l">
              <a:lnSpc>
                <a:spcPct val="115000"/>
              </a:lnSpc>
              <a:spcBef>
                <a:spcPts val="1600"/>
              </a:spcBef>
              <a:spcAft>
                <a:spcPts val="1600"/>
              </a:spcAft>
              <a:buSzPts val="2400"/>
              <a:buChar char="■"/>
              <a:defRPr/>
            </a:lvl9pPr>
          </a:lstStyle>
          <a:p>
            <a:endParaRPr/>
          </a:p>
        </p:txBody>
      </p:sp>
      <p:sp>
        <p:nvSpPr>
          <p:cNvPr id="188" name="Google Shape;188;p39"/>
          <p:cNvSpPr txBox="1">
            <a:spLocks noGrp="1"/>
          </p:cNvSpPr>
          <p:nvPr>
            <p:ph type="dt" idx="10"/>
          </p:nvPr>
        </p:nvSpPr>
        <p:spPr>
          <a:xfrm>
            <a:off x="8782048" y="612648"/>
            <a:ext cx="1276500" cy="457200"/>
          </a:xfrm>
          <a:prstGeom prst="rect">
            <a:avLst/>
          </a:prstGeom>
          <a:noFill/>
          <a:ln>
            <a:noFill/>
          </a:ln>
        </p:spPr>
        <p:txBody>
          <a:bodyPr spcFirstLastPara="1" wrap="square" lIns="121900" tIns="60925" rIns="121900" bIns="60925" anchor="t" anchorCtr="0">
            <a:noAutofit/>
          </a:bodyPr>
          <a:lstStyle>
            <a:lvl1pPr marR="0" lvl="0" algn="l" rtl="0">
              <a:lnSpc>
                <a:spcPct val="100000"/>
              </a:lnSpc>
              <a:spcBef>
                <a:spcPts val="0"/>
              </a:spcBef>
              <a:spcAft>
                <a:spcPts val="0"/>
              </a:spcAft>
              <a:buClr>
                <a:srgbClr val="000000"/>
              </a:buClr>
              <a:buSzPts val="1900"/>
              <a:buFont typeface="Arial"/>
              <a:buNone/>
              <a:defRPr sz="1900" b="0" i="0" u="none" strike="noStrike" cap="none">
                <a:solidFill>
                  <a:srgbClr val="000000"/>
                </a:solidFill>
                <a:latin typeface="Aleo"/>
                <a:ea typeface="Aleo"/>
                <a:cs typeface="Aleo"/>
                <a:sym typeface="Aleo"/>
              </a:defRPr>
            </a:lvl1pPr>
            <a:lvl2pPr marR="0" lvl="1" algn="l" rtl="0">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9pPr>
          </a:lstStyle>
          <a:p>
            <a:endParaRPr/>
          </a:p>
        </p:txBody>
      </p:sp>
      <p:sp>
        <p:nvSpPr>
          <p:cNvPr id="189" name="Google Shape;189;p39"/>
          <p:cNvSpPr txBox="1">
            <a:spLocks noGrp="1"/>
          </p:cNvSpPr>
          <p:nvPr>
            <p:ph type="ftr" idx="11"/>
          </p:nvPr>
        </p:nvSpPr>
        <p:spPr>
          <a:xfrm>
            <a:off x="7010400" y="612648"/>
            <a:ext cx="1767900" cy="457200"/>
          </a:xfrm>
          <a:prstGeom prst="rect">
            <a:avLst/>
          </a:prstGeom>
          <a:noFill/>
          <a:ln>
            <a:noFill/>
          </a:ln>
        </p:spPr>
        <p:txBody>
          <a:bodyPr spcFirstLastPara="1" wrap="square" lIns="121900" tIns="60925" rIns="121900" bIns="60925" anchor="t" anchorCtr="0">
            <a:noAutofit/>
          </a:bodyPr>
          <a:lstStyle>
            <a:lvl1pPr marR="0" lvl="0" algn="r" rtl="0">
              <a:lnSpc>
                <a:spcPct val="100000"/>
              </a:lnSpc>
              <a:spcBef>
                <a:spcPts val="0"/>
              </a:spcBef>
              <a:spcAft>
                <a:spcPts val="0"/>
              </a:spcAft>
              <a:buClr>
                <a:srgbClr val="000000"/>
              </a:buClr>
              <a:buSzPts val="1900"/>
              <a:buFont typeface="Arial"/>
              <a:buNone/>
              <a:defRPr sz="1900" b="0" i="0" u="none" strike="noStrike" cap="none">
                <a:solidFill>
                  <a:srgbClr val="000000"/>
                </a:solidFill>
                <a:latin typeface="Aleo"/>
                <a:ea typeface="Aleo"/>
                <a:cs typeface="Aleo"/>
                <a:sym typeface="Aleo"/>
              </a:defRPr>
            </a:lvl1pPr>
            <a:lvl2pPr marR="0" lvl="1" algn="l" rtl="0">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9pPr>
          </a:lstStyle>
          <a:p>
            <a:endParaRPr/>
          </a:p>
        </p:txBody>
      </p:sp>
      <p:sp>
        <p:nvSpPr>
          <p:cNvPr id="190" name="Google Shape;190;p39"/>
          <p:cNvSpPr txBox="1">
            <a:spLocks noGrp="1"/>
          </p:cNvSpPr>
          <p:nvPr>
            <p:ph type="sldNum" idx="12"/>
          </p:nvPr>
        </p:nvSpPr>
        <p:spPr>
          <a:xfrm>
            <a:off x="10899648" y="2272"/>
            <a:ext cx="1016100" cy="365700"/>
          </a:xfrm>
          <a:prstGeom prst="rect">
            <a:avLst/>
          </a:prstGeom>
          <a:noFill/>
          <a:ln>
            <a:noFill/>
          </a:ln>
        </p:spPr>
        <p:txBody>
          <a:bodyPr spcFirstLastPara="1" wrap="square" lIns="121900" tIns="60925" rIns="121900" bIns="60925" anchor="b"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91"/>
        <p:cNvGrpSpPr/>
        <p:nvPr/>
      </p:nvGrpSpPr>
      <p:grpSpPr>
        <a:xfrm>
          <a:off x="0" y="0"/>
          <a:ext cx="0" cy="0"/>
          <a:chOff x="0" y="0"/>
          <a:chExt cx="0" cy="0"/>
        </a:xfrm>
      </p:grpSpPr>
      <p:sp>
        <p:nvSpPr>
          <p:cNvPr id="192" name="Google Shape;192;p40"/>
          <p:cNvSpPr txBox="1">
            <a:spLocks noGrp="1"/>
          </p:cNvSpPr>
          <p:nvPr>
            <p:ph type="title"/>
          </p:nvPr>
        </p:nvSpPr>
        <p:spPr>
          <a:xfrm>
            <a:off x="415600" y="2867800"/>
            <a:ext cx="11360700" cy="1122300"/>
          </a:xfrm>
          <a:prstGeom prst="rect">
            <a:avLst/>
          </a:prstGeom>
          <a:noFill/>
          <a:ln>
            <a:noFill/>
          </a:ln>
        </p:spPr>
        <p:txBody>
          <a:bodyPr spcFirstLastPara="1" wrap="square" lIns="121900" tIns="121900" rIns="121900" bIns="121900" anchor="ctr" anchorCtr="0">
            <a:normAutofit/>
          </a:bodyPr>
          <a:lstStyle>
            <a:lvl1pPr lvl="0" algn="ctr">
              <a:lnSpc>
                <a:spcPct val="100000"/>
              </a:lnSpc>
              <a:spcBef>
                <a:spcPts val="0"/>
              </a:spcBef>
              <a:spcAft>
                <a:spcPts val="0"/>
              </a:spcAft>
              <a:buSzPts val="4800"/>
              <a:buNone/>
              <a:defRPr sz="4800">
                <a:latin typeface="Aleo"/>
                <a:ea typeface="Aleo"/>
                <a:cs typeface="Aleo"/>
                <a:sym typeface="Aleo"/>
              </a:defRPr>
            </a:lvl1pPr>
            <a:lvl2pPr lvl="1" algn="ctr">
              <a:lnSpc>
                <a:spcPct val="100000"/>
              </a:lnSpc>
              <a:spcBef>
                <a:spcPts val="0"/>
              </a:spcBef>
              <a:spcAft>
                <a:spcPts val="0"/>
              </a:spcAft>
              <a:buSzPts val="4800"/>
              <a:buNone/>
              <a:defRPr sz="4800"/>
            </a:lvl2pPr>
            <a:lvl3pPr lvl="2" algn="ctr">
              <a:lnSpc>
                <a:spcPct val="100000"/>
              </a:lnSpc>
              <a:spcBef>
                <a:spcPts val="0"/>
              </a:spcBef>
              <a:spcAft>
                <a:spcPts val="0"/>
              </a:spcAft>
              <a:buSzPts val="4800"/>
              <a:buNone/>
              <a:defRPr sz="4800"/>
            </a:lvl3pPr>
            <a:lvl4pPr lvl="3" algn="ctr">
              <a:lnSpc>
                <a:spcPct val="100000"/>
              </a:lnSpc>
              <a:spcBef>
                <a:spcPts val="0"/>
              </a:spcBef>
              <a:spcAft>
                <a:spcPts val="0"/>
              </a:spcAft>
              <a:buSzPts val="4800"/>
              <a:buNone/>
              <a:defRPr sz="4800"/>
            </a:lvl4pPr>
            <a:lvl5pPr lvl="4" algn="ctr">
              <a:lnSpc>
                <a:spcPct val="100000"/>
              </a:lnSpc>
              <a:spcBef>
                <a:spcPts val="0"/>
              </a:spcBef>
              <a:spcAft>
                <a:spcPts val="0"/>
              </a:spcAft>
              <a:buSzPts val="4800"/>
              <a:buNone/>
              <a:defRPr sz="4800"/>
            </a:lvl5pPr>
            <a:lvl6pPr lvl="5" algn="ctr">
              <a:lnSpc>
                <a:spcPct val="100000"/>
              </a:lnSpc>
              <a:spcBef>
                <a:spcPts val="0"/>
              </a:spcBef>
              <a:spcAft>
                <a:spcPts val="0"/>
              </a:spcAft>
              <a:buSzPts val="4800"/>
              <a:buNone/>
              <a:defRPr sz="4800"/>
            </a:lvl6pPr>
            <a:lvl7pPr lvl="6" algn="ctr">
              <a:lnSpc>
                <a:spcPct val="100000"/>
              </a:lnSpc>
              <a:spcBef>
                <a:spcPts val="0"/>
              </a:spcBef>
              <a:spcAft>
                <a:spcPts val="0"/>
              </a:spcAft>
              <a:buSzPts val="4800"/>
              <a:buNone/>
              <a:defRPr sz="4800"/>
            </a:lvl7pPr>
            <a:lvl8pPr lvl="7" algn="ctr">
              <a:lnSpc>
                <a:spcPct val="100000"/>
              </a:lnSpc>
              <a:spcBef>
                <a:spcPts val="0"/>
              </a:spcBef>
              <a:spcAft>
                <a:spcPts val="0"/>
              </a:spcAft>
              <a:buSzPts val="4800"/>
              <a:buNone/>
              <a:defRPr sz="4800"/>
            </a:lvl8pPr>
            <a:lvl9pPr lvl="8" algn="ctr">
              <a:lnSpc>
                <a:spcPct val="100000"/>
              </a:lnSpc>
              <a:spcBef>
                <a:spcPts val="0"/>
              </a:spcBef>
              <a:spcAft>
                <a:spcPts val="0"/>
              </a:spcAft>
              <a:buSzPts val="4800"/>
              <a:buNone/>
              <a:defRPr sz="4800"/>
            </a:lvl9pPr>
          </a:lstStyle>
          <a:p>
            <a:endParaRPr/>
          </a:p>
        </p:txBody>
      </p:sp>
      <p:sp>
        <p:nvSpPr>
          <p:cNvPr id="193" name="Google Shape;193;p40"/>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94"/>
        <p:cNvGrpSpPr/>
        <p:nvPr/>
      </p:nvGrpSpPr>
      <p:grpSpPr>
        <a:xfrm>
          <a:off x="0" y="0"/>
          <a:ext cx="0" cy="0"/>
          <a:chOff x="0" y="0"/>
          <a:chExt cx="0" cy="0"/>
        </a:xfrm>
      </p:grpSpPr>
      <p:sp>
        <p:nvSpPr>
          <p:cNvPr id="195" name="Google Shape;195;p41"/>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SzPts val="3700"/>
              <a:buNone/>
              <a:defRPr>
                <a:latin typeface="Aleo"/>
                <a:ea typeface="Aleo"/>
                <a:cs typeface="Aleo"/>
                <a:sym typeface="Aleo"/>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a:endParaRPr/>
          </a:p>
        </p:txBody>
      </p:sp>
      <p:sp>
        <p:nvSpPr>
          <p:cNvPr id="196" name="Google Shape;196;p41"/>
          <p:cNvSpPr txBox="1">
            <a:spLocks noGrp="1"/>
          </p:cNvSpPr>
          <p:nvPr>
            <p:ph type="body" idx="1"/>
          </p:nvPr>
        </p:nvSpPr>
        <p:spPr>
          <a:xfrm>
            <a:off x="415600" y="1536633"/>
            <a:ext cx="5333100" cy="4555200"/>
          </a:xfrm>
          <a:prstGeom prst="rect">
            <a:avLst/>
          </a:prstGeom>
          <a:noFill/>
          <a:ln>
            <a:noFill/>
          </a:ln>
        </p:spPr>
        <p:txBody>
          <a:bodyPr spcFirstLastPara="1" wrap="square" lIns="121900" tIns="121900" rIns="121900" bIns="121900" anchor="t" anchorCtr="0">
            <a:normAutofit/>
          </a:bodyPr>
          <a:lstStyle>
            <a:lvl1pPr marL="457200" lvl="0" indent="-349250" algn="l">
              <a:lnSpc>
                <a:spcPct val="115000"/>
              </a:lnSpc>
              <a:spcBef>
                <a:spcPts val="0"/>
              </a:spcBef>
              <a:spcAft>
                <a:spcPts val="0"/>
              </a:spcAft>
              <a:buSzPts val="1900"/>
              <a:buChar char="●"/>
              <a:defRPr sz="1900">
                <a:latin typeface="Aleo"/>
                <a:ea typeface="Aleo"/>
                <a:cs typeface="Aleo"/>
                <a:sym typeface="Aleo"/>
              </a:defRPr>
            </a:lvl1pPr>
            <a:lvl2pPr marL="914400" lvl="1" indent="-330200" algn="l">
              <a:lnSpc>
                <a:spcPct val="115000"/>
              </a:lnSpc>
              <a:spcBef>
                <a:spcPts val="0"/>
              </a:spcBef>
              <a:spcAft>
                <a:spcPts val="0"/>
              </a:spcAft>
              <a:buSzPts val="1600"/>
              <a:buChar char="○"/>
              <a:defRPr sz="1600"/>
            </a:lvl2pPr>
            <a:lvl3pPr marL="1371600" lvl="2" indent="-330200" algn="l">
              <a:lnSpc>
                <a:spcPct val="115000"/>
              </a:lnSpc>
              <a:spcBef>
                <a:spcPts val="0"/>
              </a:spcBef>
              <a:spcAft>
                <a:spcPts val="0"/>
              </a:spcAft>
              <a:buSzPts val="1600"/>
              <a:buChar char="■"/>
              <a:defRPr sz="1600"/>
            </a:lvl3pPr>
            <a:lvl4pPr marL="1828800" lvl="3" indent="-330200" algn="l">
              <a:lnSpc>
                <a:spcPct val="115000"/>
              </a:lnSpc>
              <a:spcBef>
                <a:spcPts val="0"/>
              </a:spcBef>
              <a:spcAft>
                <a:spcPts val="0"/>
              </a:spcAft>
              <a:buSzPts val="1600"/>
              <a:buChar char="●"/>
              <a:defRPr sz="1600"/>
            </a:lvl4pPr>
            <a:lvl5pPr marL="2286000" lvl="4" indent="-330200" algn="l">
              <a:lnSpc>
                <a:spcPct val="115000"/>
              </a:lnSpc>
              <a:spcBef>
                <a:spcPts val="0"/>
              </a:spcBef>
              <a:spcAft>
                <a:spcPts val="0"/>
              </a:spcAft>
              <a:buSzPts val="1600"/>
              <a:buChar char="○"/>
              <a:defRPr sz="1600"/>
            </a:lvl5pPr>
            <a:lvl6pPr marL="2743200" lvl="5" indent="-330200" algn="l">
              <a:lnSpc>
                <a:spcPct val="115000"/>
              </a:lnSpc>
              <a:spcBef>
                <a:spcPts val="0"/>
              </a:spcBef>
              <a:spcAft>
                <a:spcPts val="0"/>
              </a:spcAft>
              <a:buSzPts val="1600"/>
              <a:buChar char="■"/>
              <a:defRPr sz="1600"/>
            </a:lvl6pPr>
            <a:lvl7pPr marL="3200400" lvl="6" indent="-330200" algn="l">
              <a:lnSpc>
                <a:spcPct val="115000"/>
              </a:lnSpc>
              <a:spcBef>
                <a:spcPts val="0"/>
              </a:spcBef>
              <a:spcAft>
                <a:spcPts val="0"/>
              </a:spcAft>
              <a:buSzPts val="1600"/>
              <a:buChar char="●"/>
              <a:defRPr sz="1600"/>
            </a:lvl7pPr>
            <a:lvl8pPr marL="3657600" lvl="7" indent="-330200" algn="l">
              <a:lnSpc>
                <a:spcPct val="115000"/>
              </a:lnSpc>
              <a:spcBef>
                <a:spcPts val="0"/>
              </a:spcBef>
              <a:spcAft>
                <a:spcPts val="0"/>
              </a:spcAft>
              <a:buSzPts val="1600"/>
              <a:buChar char="○"/>
              <a:defRPr sz="1600"/>
            </a:lvl8pPr>
            <a:lvl9pPr marL="4114800" lvl="8" indent="-330200" algn="l">
              <a:lnSpc>
                <a:spcPct val="115000"/>
              </a:lnSpc>
              <a:spcBef>
                <a:spcPts val="0"/>
              </a:spcBef>
              <a:spcAft>
                <a:spcPts val="0"/>
              </a:spcAft>
              <a:buSzPts val="1600"/>
              <a:buChar char="■"/>
              <a:defRPr sz="1600"/>
            </a:lvl9pPr>
          </a:lstStyle>
          <a:p>
            <a:endParaRPr/>
          </a:p>
        </p:txBody>
      </p:sp>
      <p:sp>
        <p:nvSpPr>
          <p:cNvPr id="197" name="Google Shape;197;p41"/>
          <p:cNvSpPr txBox="1">
            <a:spLocks noGrp="1"/>
          </p:cNvSpPr>
          <p:nvPr>
            <p:ph type="body" idx="2"/>
          </p:nvPr>
        </p:nvSpPr>
        <p:spPr>
          <a:xfrm>
            <a:off x="6443200" y="1536633"/>
            <a:ext cx="5333100" cy="4555200"/>
          </a:xfrm>
          <a:prstGeom prst="rect">
            <a:avLst/>
          </a:prstGeom>
          <a:noFill/>
          <a:ln>
            <a:noFill/>
          </a:ln>
        </p:spPr>
        <p:txBody>
          <a:bodyPr spcFirstLastPara="1" wrap="square" lIns="121900" tIns="121900" rIns="121900" bIns="121900" anchor="t" anchorCtr="0">
            <a:normAutofit/>
          </a:bodyPr>
          <a:lstStyle>
            <a:lvl1pPr marL="457200" lvl="0" indent="-349250" algn="l">
              <a:lnSpc>
                <a:spcPct val="115000"/>
              </a:lnSpc>
              <a:spcBef>
                <a:spcPts val="0"/>
              </a:spcBef>
              <a:spcAft>
                <a:spcPts val="0"/>
              </a:spcAft>
              <a:buSzPts val="1900"/>
              <a:buChar char="●"/>
              <a:defRPr sz="1900">
                <a:latin typeface="Aleo"/>
                <a:ea typeface="Aleo"/>
                <a:cs typeface="Aleo"/>
                <a:sym typeface="Aleo"/>
              </a:defRPr>
            </a:lvl1pPr>
            <a:lvl2pPr marL="914400" lvl="1" indent="-330200" algn="l">
              <a:lnSpc>
                <a:spcPct val="115000"/>
              </a:lnSpc>
              <a:spcBef>
                <a:spcPts val="0"/>
              </a:spcBef>
              <a:spcAft>
                <a:spcPts val="0"/>
              </a:spcAft>
              <a:buSzPts val="1600"/>
              <a:buChar char="○"/>
              <a:defRPr sz="1600"/>
            </a:lvl2pPr>
            <a:lvl3pPr marL="1371600" lvl="2" indent="-330200" algn="l">
              <a:lnSpc>
                <a:spcPct val="115000"/>
              </a:lnSpc>
              <a:spcBef>
                <a:spcPts val="0"/>
              </a:spcBef>
              <a:spcAft>
                <a:spcPts val="0"/>
              </a:spcAft>
              <a:buSzPts val="1600"/>
              <a:buChar char="■"/>
              <a:defRPr sz="1600"/>
            </a:lvl3pPr>
            <a:lvl4pPr marL="1828800" lvl="3" indent="-330200" algn="l">
              <a:lnSpc>
                <a:spcPct val="115000"/>
              </a:lnSpc>
              <a:spcBef>
                <a:spcPts val="0"/>
              </a:spcBef>
              <a:spcAft>
                <a:spcPts val="0"/>
              </a:spcAft>
              <a:buSzPts val="1600"/>
              <a:buChar char="●"/>
              <a:defRPr sz="1600"/>
            </a:lvl4pPr>
            <a:lvl5pPr marL="2286000" lvl="4" indent="-330200" algn="l">
              <a:lnSpc>
                <a:spcPct val="115000"/>
              </a:lnSpc>
              <a:spcBef>
                <a:spcPts val="0"/>
              </a:spcBef>
              <a:spcAft>
                <a:spcPts val="0"/>
              </a:spcAft>
              <a:buSzPts val="1600"/>
              <a:buChar char="○"/>
              <a:defRPr sz="1600"/>
            </a:lvl5pPr>
            <a:lvl6pPr marL="2743200" lvl="5" indent="-330200" algn="l">
              <a:lnSpc>
                <a:spcPct val="115000"/>
              </a:lnSpc>
              <a:spcBef>
                <a:spcPts val="0"/>
              </a:spcBef>
              <a:spcAft>
                <a:spcPts val="0"/>
              </a:spcAft>
              <a:buSzPts val="1600"/>
              <a:buChar char="■"/>
              <a:defRPr sz="1600"/>
            </a:lvl6pPr>
            <a:lvl7pPr marL="3200400" lvl="6" indent="-330200" algn="l">
              <a:lnSpc>
                <a:spcPct val="115000"/>
              </a:lnSpc>
              <a:spcBef>
                <a:spcPts val="0"/>
              </a:spcBef>
              <a:spcAft>
                <a:spcPts val="0"/>
              </a:spcAft>
              <a:buSzPts val="1600"/>
              <a:buChar char="●"/>
              <a:defRPr sz="1600"/>
            </a:lvl7pPr>
            <a:lvl8pPr marL="3657600" lvl="7" indent="-330200" algn="l">
              <a:lnSpc>
                <a:spcPct val="115000"/>
              </a:lnSpc>
              <a:spcBef>
                <a:spcPts val="0"/>
              </a:spcBef>
              <a:spcAft>
                <a:spcPts val="0"/>
              </a:spcAft>
              <a:buSzPts val="1600"/>
              <a:buChar char="○"/>
              <a:defRPr sz="1600"/>
            </a:lvl8pPr>
            <a:lvl9pPr marL="4114800" lvl="8" indent="-330200" algn="l">
              <a:lnSpc>
                <a:spcPct val="115000"/>
              </a:lnSpc>
              <a:spcBef>
                <a:spcPts val="0"/>
              </a:spcBef>
              <a:spcAft>
                <a:spcPts val="0"/>
              </a:spcAft>
              <a:buSzPts val="1600"/>
              <a:buChar char="■"/>
              <a:defRPr sz="1600"/>
            </a:lvl9pPr>
          </a:lstStyle>
          <a:p>
            <a:endParaRPr/>
          </a:p>
        </p:txBody>
      </p:sp>
      <p:sp>
        <p:nvSpPr>
          <p:cNvPr id="198" name="Google Shape;198;p41"/>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99"/>
        <p:cNvGrpSpPr/>
        <p:nvPr/>
      </p:nvGrpSpPr>
      <p:grpSpPr>
        <a:xfrm>
          <a:off x="0" y="0"/>
          <a:ext cx="0" cy="0"/>
          <a:chOff x="0" y="0"/>
          <a:chExt cx="0" cy="0"/>
        </a:xfrm>
      </p:grpSpPr>
      <p:sp>
        <p:nvSpPr>
          <p:cNvPr id="200" name="Google Shape;200;p42"/>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SzPts val="3700"/>
              <a:buNone/>
              <a:defRPr>
                <a:latin typeface="Aleo"/>
                <a:ea typeface="Aleo"/>
                <a:cs typeface="Aleo"/>
                <a:sym typeface="Aleo"/>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a:endParaRPr/>
          </a:p>
        </p:txBody>
      </p:sp>
      <p:sp>
        <p:nvSpPr>
          <p:cNvPr id="201" name="Google Shape;201;p42"/>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02"/>
        <p:cNvGrpSpPr/>
        <p:nvPr/>
      </p:nvGrpSpPr>
      <p:grpSpPr>
        <a:xfrm>
          <a:off x="0" y="0"/>
          <a:ext cx="0" cy="0"/>
          <a:chOff x="0" y="0"/>
          <a:chExt cx="0" cy="0"/>
        </a:xfrm>
      </p:grpSpPr>
      <p:sp>
        <p:nvSpPr>
          <p:cNvPr id="203" name="Google Shape;203;p43"/>
          <p:cNvSpPr txBox="1">
            <a:spLocks noGrp="1"/>
          </p:cNvSpPr>
          <p:nvPr>
            <p:ph type="title"/>
          </p:nvPr>
        </p:nvSpPr>
        <p:spPr>
          <a:xfrm>
            <a:off x="415600" y="740800"/>
            <a:ext cx="3744000" cy="1007700"/>
          </a:xfrm>
          <a:prstGeom prst="rect">
            <a:avLst/>
          </a:prstGeom>
          <a:noFill/>
          <a:ln>
            <a:noFill/>
          </a:ln>
        </p:spPr>
        <p:txBody>
          <a:bodyPr spcFirstLastPara="1" wrap="square" lIns="121900" tIns="121900" rIns="121900" bIns="121900" anchor="b" anchorCtr="0">
            <a:normAutofit/>
          </a:bodyPr>
          <a:lstStyle>
            <a:lvl1pPr lvl="0" algn="l">
              <a:lnSpc>
                <a:spcPct val="100000"/>
              </a:lnSpc>
              <a:spcBef>
                <a:spcPts val="0"/>
              </a:spcBef>
              <a:spcAft>
                <a:spcPts val="0"/>
              </a:spcAft>
              <a:buSzPts val="3200"/>
              <a:buNone/>
              <a:defRPr sz="3200">
                <a:latin typeface="Aleo"/>
                <a:ea typeface="Aleo"/>
                <a:cs typeface="Aleo"/>
                <a:sym typeface="Aleo"/>
              </a:defRPr>
            </a:lvl1pPr>
            <a:lvl2pPr lvl="1" algn="l">
              <a:lnSpc>
                <a:spcPct val="100000"/>
              </a:lnSpc>
              <a:spcBef>
                <a:spcPts val="0"/>
              </a:spcBef>
              <a:spcAft>
                <a:spcPts val="0"/>
              </a:spcAft>
              <a:buSzPts val="3200"/>
              <a:buNone/>
              <a:defRPr sz="3200"/>
            </a:lvl2pPr>
            <a:lvl3pPr lvl="2" algn="l">
              <a:lnSpc>
                <a:spcPct val="100000"/>
              </a:lnSpc>
              <a:spcBef>
                <a:spcPts val="0"/>
              </a:spcBef>
              <a:spcAft>
                <a:spcPts val="0"/>
              </a:spcAft>
              <a:buSzPts val="3200"/>
              <a:buNone/>
              <a:defRPr sz="3200"/>
            </a:lvl3pPr>
            <a:lvl4pPr lvl="3" algn="l">
              <a:lnSpc>
                <a:spcPct val="100000"/>
              </a:lnSpc>
              <a:spcBef>
                <a:spcPts val="0"/>
              </a:spcBef>
              <a:spcAft>
                <a:spcPts val="0"/>
              </a:spcAft>
              <a:buSzPts val="3200"/>
              <a:buNone/>
              <a:defRPr sz="3200"/>
            </a:lvl4pPr>
            <a:lvl5pPr lvl="4" algn="l">
              <a:lnSpc>
                <a:spcPct val="100000"/>
              </a:lnSpc>
              <a:spcBef>
                <a:spcPts val="0"/>
              </a:spcBef>
              <a:spcAft>
                <a:spcPts val="0"/>
              </a:spcAft>
              <a:buSzPts val="3200"/>
              <a:buNone/>
              <a:defRPr sz="3200"/>
            </a:lvl5pPr>
            <a:lvl6pPr lvl="5" algn="l">
              <a:lnSpc>
                <a:spcPct val="100000"/>
              </a:lnSpc>
              <a:spcBef>
                <a:spcPts val="0"/>
              </a:spcBef>
              <a:spcAft>
                <a:spcPts val="0"/>
              </a:spcAft>
              <a:buSzPts val="3200"/>
              <a:buNone/>
              <a:defRPr sz="3200"/>
            </a:lvl6pPr>
            <a:lvl7pPr lvl="6" algn="l">
              <a:lnSpc>
                <a:spcPct val="100000"/>
              </a:lnSpc>
              <a:spcBef>
                <a:spcPts val="0"/>
              </a:spcBef>
              <a:spcAft>
                <a:spcPts val="0"/>
              </a:spcAft>
              <a:buSzPts val="3200"/>
              <a:buNone/>
              <a:defRPr sz="3200"/>
            </a:lvl7pPr>
            <a:lvl8pPr lvl="7" algn="l">
              <a:lnSpc>
                <a:spcPct val="100000"/>
              </a:lnSpc>
              <a:spcBef>
                <a:spcPts val="0"/>
              </a:spcBef>
              <a:spcAft>
                <a:spcPts val="0"/>
              </a:spcAft>
              <a:buSzPts val="3200"/>
              <a:buNone/>
              <a:defRPr sz="3200"/>
            </a:lvl8pPr>
            <a:lvl9pPr lvl="8" algn="l">
              <a:lnSpc>
                <a:spcPct val="100000"/>
              </a:lnSpc>
              <a:spcBef>
                <a:spcPts val="0"/>
              </a:spcBef>
              <a:spcAft>
                <a:spcPts val="0"/>
              </a:spcAft>
              <a:buSzPts val="3200"/>
              <a:buNone/>
              <a:defRPr sz="3200"/>
            </a:lvl9pPr>
          </a:lstStyle>
          <a:p>
            <a:endParaRPr/>
          </a:p>
        </p:txBody>
      </p:sp>
      <p:sp>
        <p:nvSpPr>
          <p:cNvPr id="204" name="Google Shape;204;p43"/>
          <p:cNvSpPr txBox="1">
            <a:spLocks noGrp="1"/>
          </p:cNvSpPr>
          <p:nvPr>
            <p:ph type="body" idx="1"/>
          </p:nvPr>
        </p:nvSpPr>
        <p:spPr>
          <a:xfrm>
            <a:off x="415600" y="1852800"/>
            <a:ext cx="3744000" cy="4239300"/>
          </a:xfrm>
          <a:prstGeom prst="rect">
            <a:avLst/>
          </a:prstGeom>
          <a:noFill/>
          <a:ln>
            <a:noFill/>
          </a:ln>
        </p:spPr>
        <p:txBody>
          <a:bodyPr spcFirstLastPara="1" wrap="square" lIns="121900" tIns="121900" rIns="121900" bIns="121900" anchor="t" anchorCtr="0">
            <a:normAutofit/>
          </a:bodyPr>
          <a:lstStyle>
            <a:lvl1pPr marL="457200" lvl="0" indent="-330200" algn="l">
              <a:lnSpc>
                <a:spcPct val="115000"/>
              </a:lnSpc>
              <a:spcBef>
                <a:spcPts val="0"/>
              </a:spcBef>
              <a:spcAft>
                <a:spcPts val="0"/>
              </a:spcAft>
              <a:buSzPts val="1600"/>
              <a:buChar char="●"/>
              <a:defRPr sz="1600">
                <a:latin typeface="Aleo"/>
                <a:ea typeface="Aleo"/>
                <a:cs typeface="Aleo"/>
                <a:sym typeface="Aleo"/>
              </a:defRPr>
            </a:lvl1pPr>
            <a:lvl2pPr marL="914400" lvl="1" indent="-330200" algn="l">
              <a:lnSpc>
                <a:spcPct val="115000"/>
              </a:lnSpc>
              <a:spcBef>
                <a:spcPts val="0"/>
              </a:spcBef>
              <a:spcAft>
                <a:spcPts val="0"/>
              </a:spcAft>
              <a:buSzPts val="1600"/>
              <a:buChar char="○"/>
              <a:defRPr sz="1600"/>
            </a:lvl2pPr>
            <a:lvl3pPr marL="1371600" lvl="2" indent="-330200" algn="l">
              <a:lnSpc>
                <a:spcPct val="115000"/>
              </a:lnSpc>
              <a:spcBef>
                <a:spcPts val="0"/>
              </a:spcBef>
              <a:spcAft>
                <a:spcPts val="0"/>
              </a:spcAft>
              <a:buSzPts val="1600"/>
              <a:buChar char="■"/>
              <a:defRPr sz="1600"/>
            </a:lvl3pPr>
            <a:lvl4pPr marL="1828800" lvl="3" indent="-330200" algn="l">
              <a:lnSpc>
                <a:spcPct val="115000"/>
              </a:lnSpc>
              <a:spcBef>
                <a:spcPts val="0"/>
              </a:spcBef>
              <a:spcAft>
                <a:spcPts val="0"/>
              </a:spcAft>
              <a:buSzPts val="1600"/>
              <a:buChar char="●"/>
              <a:defRPr sz="1600"/>
            </a:lvl4pPr>
            <a:lvl5pPr marL="2286000" lvl="4" indent="-330200" algn="l">
              <a:lnSpc>
                <a:spcPct val="115000"/>
              </a:lnSpc>
              <a:spcBef>
                <a:spcPts val="0"/>
              </a:spcBef>
              <a:spcAft>
                <a:spcPts val="0"/>
              </a:spcAft>
              <a:buSzPts val="1600"/>
              <a:buChar char="○"/>
              <a:defRPr sz="1600"/>
            </a:lvl5pPr>
            <a:lvl6pPr marL="2743200" lvl="5" indent="-330200" algn="l">
              <a:lnSpc>
                <a:spcPct val="115000"/>
              </a:lnSpc>
              <a:spcBef>
                <a:spcPts val="0"/>
              </a:spcBef>
              <a:spcAft>
                <a:spcPts val="0"/>
              </a:spcAft>
              <a:buSzPts val="1600"/>
              <a:buChar char="■"/>
              <a:defRPr sz="1600"/>
            </a:lvl6pPr>
            <a:lvl7pPr marL="3200400" lvl="6" indent="-330200" algn="l">
              <a:lnSpc>
                <a:spcPct val="115000"/>
              </a:lnSpc>
              <a:spcBef>
                <a:spcPts val="0"/>
              </a:spcBef>
              <a:spcAft>
                <a:spcPts val="0"/>
              </a:spcAft>
              <a:buSzPts val="1600"/>
              <a:buChar char="●"/>
              <a:defRPr sz="1600"/>
            </a:lvl7pPr>
            <a:lvl8pPr marL="3657600" lvl="7" indent="-330200" algn="l">
              <a:lnSpc>
                <a:spcPct val="115000"/>
              </a:lnSpc>
              <a:spcBef>
                <a:spcPts val="0"/>
              </a:spcBef>
              <a:spcAft>
                <a:spcPts val="0"/>
              </a:spcAft>
              <a:buSzPts val="1600"/>
              <a:buChar char="○"/>
              <a:defRPr sz="1600"/>
            </a:lvl8pPr>
            <a:lvl9pPr marL="4114800" lvl="8" indent="-330200" algn="l">
              <a:lnSpc>
                <a:spcPct val="115000"/>
              </a:lnSpc>
              <a:spcBef>
                <a:spcPts val="0"/>
              </a:spcBef>
              <a:spcAft>
                <a:spcPts val="0"/>
              </a:spcAft>
              <a:buSzPts val="1600"/>
              <a:buChar char="■"/>
              <a:defRPr sz="1600"/>
            </a:lvl9pPr>
          </a:lstStyle>
          <a:p>
            <a:endParaRPr/>
          </a:p>
        </p:txBody>
      </p:sp>
      <p:sp>
        <p:nvSpPr>
          <p:cNvPr id="205" name="Google Shape;205;p43"/>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206"/>
        <p:cNvGrpSpPr/>
        <p:nvPr/>
      </p:nvGrpSpPr>
      <p:grpSpPr>
        <a:xfrm>
          <a:off x="0" y="0"/>
          <a:ext cx="0" cy="0"/>
          <a:chOff x="0" y="0"/>
          <a:chExt cx="0" cy="0"/>
        </a:xfrm>
      </p:grpSpPr>
      <p:sp>
        <p:nvSpPr>
          <p:cNvPr id="207" name="Google Shape;207;p44"/>
          <p:cNvSpPr txBox="1">
            <a:spLocks noGrp="1"/>
          </p:cNvSpPr>
          <p:nvPr>
            <p:ph type="title"/>
          </p:nvPr>
        </p:nvSpPr>
        <p:spPr>
          <a:xfrm>
            <a:off x="653667" y="600200"/>
            <a:ext cx="8490300" cy="5454300"/>
          </a:xfrm>
          <a:prstGeom prst="rect">
            <a:avLst/>
          </a:prstGeom>
          <a:noFill/>
          <a:ln>
            <a:noFill/>
          </a:ln>
        </p:spPr>
        <p:txBody>
          <a:bodyPr spcFirstLastPara="1" wrap="square" lIns="121900" tIns="121900" rIns="121900" bIns="121900" anchor="ctr" anchorCtr="0">
            <a:normAutofit/>
          </a:bodyPr>
          <a:lstStyle>
            <a:lvl1pPr lvl="0" algn="l">
              <a:lnSpc>
                <a:spcPct val="100000"/>
              </a:lnSpc>
              <a:spcBef>
                <a:spcPts val="0"/>
              </a:spcBef>
              <a:spcAft>
                <a:spcPts val="0"/>
              </a:spcAft>
              <a:buSzPts val="6400"/>
              <a:buNone/>
              <a:defRPr sz="6400">
                <a:latin typeface="Aleo"/>
                <a:ea typeface="Aleo"/>
                <a:cs typeface="Aleo"/>
                <a:sym typeface="Aleo"/>
              </a:defRPr>
            </a:lvl1pPr>
            <a:lvl2pPr lvl="1" algn="l">
              <a:lnSpc>
                <a:spcPct val="100000"/>
              </a:lnSpc>
              <a:spcBef>
                <a:spcPts val="0"/>
              </a:spcBef>
              <a:spcAft>
                <a:spcPts val="0"/>
              </a:spcAft>
              <a:buSzPts val="6400"/>
              <a:buNone/>
              <a:defRPr sz="6400"/>
            </a:lvl2pPr>
            <a:lvl3pPr lvl="2" algn="l">
              <a:lnSpc>
                <a:spcPct val="100000"/>
              </a:lnSpc>
              <a:spcBef>
                <a:spcPts val="0"/>
              </a:spcBef>
              <a:spcAft>
                <a:spcPts val="0"/>
              </a:spcAft>
              <a:buSzPts val="6400"/>
              <a:buNone/>
              <a:defRPr sz="6400"/>
            </a:lvl3pPr>
            <a:lvl4pPr lvl="3" algn="l">
              <a:lnSpc>
                <a:spcPct val="100000"/>
              </a:lnSpc>
              <a:spcBef>
                <a:spcPts val="0"/>
              </a:spcBef>
              <a:spcAft>
                <a:spcPts val="0"/>
              </a:spcAft>
              <a:buSzPts val="6400"/>
              <a:buNone/>
              <a:defRPr sz="6400"/>
            </a:lvl4pPr>
            <a:lvl5pPr lvl="4" algn="l">
              <a:lnSpc>
                <a:spcPct val="100000"/>
              </a:lnSpc>
              <a:spcBef>
                <a:spcPts val="0"/>
              </a:spcBef>
              <a:spcAft>
                <a:spcPts val="0"/>
              </a:spcAft>
              <a:buSzPts val="6400"/>
              <a:buNone/>
              <a:defRPr sz="6400"/>
            </a:lvl5pPr>
            <a:lvl6pPr lvl="5" algn="l">
              <a:lnSpc>
                <a:spcPct val="100000"/>
              </a:lnSpc>
              <a:spcBef>
                <a:spcPts val="0"/>
              </a:spcBef>
              <a:spcAft>
                <a:spcPts val="0"/>
              </a:spcAft>
              <a:buSzPts val="6400"/>
              <a:buNone/>
              <a:defRPr sz="6400"/>
            </a:lvl6pPr>
            <a:lvl7pPr lvl="6" algn="l">
              <a:lnSpc>
                <a:spcPct val="100000"/>
              </a:lnSpc>
              <a:spcBef>
                <a:spcPts val="0"/>
              </a:spcBef>
              <a:spcAft>
                <a:spcPts val="0"/>
              </a:spcAft>
              <a:buSzPts val="6400"/>
              <a:buNone/>
              <a:defRPr sz="6400"/>
            </a:lvl7pPr>
            <a:lvl8pPr lvl="7" algn="l">
              <a:lnSpc>
                <a:spcPct val="100000"/>
              </a:lnSpc>
              <a:spcBef>
                <a:spcPts val="0"/>
              </a:spcBef>
              <a:spcAft>
                <a:spcPts val="0"/>
              </a:spcAft>
              <a:buSzPts val="6400"/>
              <a:buNone/>
              <a:defRPr sz="6400"/>
            </a:lvl8pPr>
            <a:lvl9pPr lvl="8" algn="l">
              <a:lnSpc>
                <a:spcPct val="100000"/>
              </a:lnSpc>
              <a:spcBef>
                <a:spcPts val="0"/>
              </a:spcBef>
              <a:spcAft>
                <a:spcPts val="0"/>
              </a:spcAft>
              <a:buSzPts val="6400"/>
              <a:buNone/>
              <a:defRPr sz="6400"/>
            </a:lvl9pPr>
          </a:lstStyle>
          <a:p>
            <a:endParaRPr/>
          </a:p>
        </p:txBody>
      </p:sp>
      <p:sp>
        <p:nvSpPr>
          <p:cNvPr id="208" name="Google Shape;208;p44"/>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209"/>
        <p:cNvGrpSpPr/>
        <p:nvPr/>
      </p:nvGrpSpPr>
      <p:grpSpPr>
        <a:xfrm>
          <a:off x="0" y="0"/>
          <a:ext cx="0" cy="0"/>
          <a:chOff x="0" y="0"/>
          <a:chExt cx="0" cy="0"/>
        </a:xfrm>
      </p:grpSpPr>
      <p:sp>
        <p:nvSpPr>
          <p:cNvPr id="210" name="Google Shape;210;p45"/>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Aleo"/>
              <a:ea typeface="Aleo"/>
              <a:cs typeface="Aleo"/>
              <a:sym typeface="Aleo"/>
            </a:endParaRPr>
          </a:p>
        </p:txBody>
      </p:sp>
      <p:sp>
        <p:nvSpPr>
          <p:cNvPr id="211" name="Google Shape;211;p45"/>
          <p:cNvSpPr txBox="1">
            <a:spLocks noGrp="1"/>
          </p:cNvSpPr>
          <p:nvPr>
            <p:ph type="title"/>
          </p:nvPr>
        </p:nvSpPr>
        <p:spPr>
          <a:xfrm>
            <a:off x="354000" y="1644233"/>
            <a:ext cx="5393700" cy="1976400"/>
          </a:xfrm>
          <a:prstGeom prst="rect">
            <a:avLst/>
          </a:prstGeom>
          <a:noFill/>
          <a:ln>
            <a:noFill/>
          </a:ln>
        </p:spPr>
        <p:txBody>
          <a:bodyPr spcFirstLastPara="1" wrap="square" lIns="121900" tIns="121900" rIns="121900" bIns="121900" anchor="b" anchorCtr="0">
            <a:normAutofit/>
          </a:bodyPr>
          <a:lstStyle>
            <a:lvl1pPr lvl="0" algn="ctr">
              <a:lnSpc>
                <a:spcPct val="100000"/>
              </a:lnSpc>
              <a:spcBef>
                <a:spcPts val="0"/>
              </a:spcBef>
              <a:spcAft>
                <a:spcPts val="0"/>
              </a:spcAft>
              <a:buSzPts val="5600"/>
              <a:buNone/>
              <a:defRPr sz="5600">
                <a:latin typeface="Aleo"/>
                <a:ea typeface="Aleo"/>
                <a:cs typeface="Aleo"/>
                <a:sym typeface="Aleo"/>
              </a:defRPr>
            </a:lvl1pPr>
            <a:lvl2pPr lvl="1" algn="ctr">
              <a:lnSpc>
                <a:spcPct val="100000"/>
              </a:lnSpc>
              <a:spcBef>
                <a:spcPts val="0"/>
              </a:spcBef>
              <a:spcAft>
                <a:spcPts val="0"/>
              </a:spcAft>
              <a:buSzPts val="5600"/>
              <a:buNone/>
              <a:defRPr sz="5600"/>
            </a:lvl2pPr>
            <a:lvl3pPr lvl="2" algn="ctr">
              <a:lnSpc>
                <a:spcPct val="100000"/>
              </a:lnSpc>
              <a:spcBef>
                <a:spcPts val="0"/>
              </a:spcBef>
              <a:spcAft>
                <a:spcPts val="0"/>
              </a:spcAft>
              <a:buSzPts val="5600"/>
              <a:buNone/>
              <a:defRPr sz="5600"/>
            </a:lvl3pPr>
            <a:lvl4pPr lvl="3" algn="ctr">
              <a:lnSpc>
                <a:spcPct val="100000"/>
              </a:lnSpc>
              <a:spcBef>
                <a:spcPts val="0"/>
              </a:spcBef>
              <a:spcAft>
                <a:spcPts val="0"/>
              </a:spcAft>
              <a:buSzPts val="5600"/>
              <a:buNone/>
              <a:defRPr sz="5600"/>
            </a:lvl4pPr>
            <a:lvl5pPr lvl="4" algn="ctr">
              <a:lnSpc>
                <a:spcPct val="100000"/>
              </a:lnSpc>
              <a:spcBef>
                <a:spcPts val="0"/>
              </a:spcBef>
              <a:spcAft>
                <a:spcPts val="0"/>
              </a:spcAft>
              <a:buSzPts val="5600"/>
              <a:buNone/>
              <a:defRPr sz="5600"/>
            </a:lvl5pPr>
            <a:lvl6pPr lvl="5" algn="ctr">
              <a:lnSpc>
                <a:spcPct val="100000"/>
              </a:lnSpc>
              <a:spcBef>
                <a:spcPts val="0"/>
              </a:spcBef>
              <a:spcAft>
                <a:spcPts val="0"/>
              </a:spcAft>
              <a:buSzPts val="5600"/>
              <a:buNone/>
              <a:defRPr sz="5600"/>
            </a:lvl6pPr>
            <a:lvl7pPr lvl="6" algn="ctr">
              <a:lnSpc>
                <a:spcPct val="100000"/>
              </a:lnSpc>
              <a:spcBef>
                <a:spcPts val="0"/>
              </a:spcBef>
              <a:spcAft>
                <a:spcPts val="0"/>
              </a:spcAft>
              <a:buSzPts val="5600"/>
              <a:buNone/>
              <a:defRPr sz="5600"/>
            </a:lvl7pPr>
            <a:lvl8pPr lvl="7" algn="ctr">
              <a:lnSpc>
                <a:spcPct val="100000"/>
              </a:lnSpc>
              <a:spcBef>
                <a:spcPts val="0"/>
              </a:spcBef>
              <a:spcAft>
                <a:spcPts val="0"/>
              </a:spcAft>
              <a:buSzPts val="5600"/>
              <a:buNone/>
              <a:defRPr sz="5600"/>
            </a:lvl8pPr>
            <a:lvl9pPr lvl="8" algn="ctr">
              <a:lnSpc>
                <a:spcPct val="100000"/>
              </a:lnSpc>
              <a:spcBef>
                <a:spcPts val="0"/>
              </a:spcBef>
              <a:spcAft>
                <a:spcPts val="0"/>
              </a:spcAft>
              <a:buSzPts val="5600"/>
              <a:buNone/>
              <a:defRPr sz="5600"/>
            </a:lvl9pPr>
          </a:lstStyle>
          <a:p>
            <a:endParaRPr/>
          </a:p>
        </p:txBody>
      </p:sp>
      <p:sp>
        <p:nvSpPr>
          <p:cNvPr id="212" name="Google Shape;212;p45"/>
          <p:cNvSpPr txBox="1">
            <a:spLocks noGrp="1"/>
          </p:cNvSpPr>
          <p:nvPr>
            <p:ph type="subTitle" idx="1"/>
          </p:nvPr>
        </p:nvSpPr>
        <p:spPr>
          <a:xfrm>
            <a:off x="354000" y="3737433"/>
            <a:ext cx="5393700" cy="1646700"/>
          </a:xfrm>
          <a:prstGeom prst="rect">
            <a:avLst/>
          </a:prstGeom>
          <a:noFill/>
          <a:ln>
            <a:noFill/>
          </a:ln>
        </p:spPr>
        <p:txBody>
          <a:bodyPr spcFirstLastPara="1" wrap="square" lIns="121900" tIns="121900" rIns="121900" bIns="121900" anchor="t" anchorCtr="0">
            <a:normAutofit/>
          </a:bodyPr>
          <a:lstStyle>
            <a:lvl1pPr lvl="0" algn="ctr">
              <a:lnSpc>
                <a:spcPct val="100000"/>
              </a:lnSpc>
              <a:spcBef>
                <a:spcPts val="0"/>
              </a:spcBef>
              <a:spcAft>
                <a:spcPts val="0"/>
              </a:spcAft>
              <a:buSzPts val="2800"/>
              <a:buNone/>
              <a:defRPr sz="2800">
                <a:latin typeface="Aleo"/>
                <a:ea typeface="Aleo"/>
                <a:cs typeface="Aleo"/>
                <a:sym typeface="Aleo"/>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213" name="Google Shape;213;p45"/>
          <p:cNvSpPr txBox="1">
            <a:spLocks noGrp="1"/>
          </p:cNvSpPr>
          <p:nvPr>
            <p:ph type="body" idx="2"/>
          </p:nvPr>
        </p:nvSpPr>
        <p:spPr>
          <a:xfrm>
            <a:off x="6586000" y="965433"/>
            <a:ext cx="5115900" cy="4926900"/>
          </a:xfrm>
          <a:prstGeom prst="rect">
            <a:avLst/>
          </a:prstGeom>
          <a:noFill/>
          <a:ln>
            <a:noFill/>
          </a:ln>
        </p:spPr>
        <p:txBody>
          <a:bodyPr spcFirstLastPara="1" wrap="square" lIns="121900" tIns="121900" rIns="121900" bIns="121900" anchor="ctr" anchorCtr="0">
            <a:normAutofit/>
          </a:bodyPr>
          <a:lstStyle>
            <a:lvl1pPr marL="457200" lvl="0" indent="-381000" algn="l">
              <a:lnSpc>
                <a:spcPct val="115000"/>
              </a:lnSpc>
              <a:spcBef>
                <a:spcPts val="0"/>
              </a:spcBef>
              <a:spcAft>
                <a:spcPts val="0"/>
              </a:spcAft>
              <a:buSzPts val="2400"/>
              <a:buChar char="●"/>
              <a:defRPr>
                <a:latin typeface="Aleo"/>
                <a:ea typeface="Aleo"/>
                <a:cs typeface="Aleo"/>
                <a:sym typeface="Aleo"/>
              </a:defRPr>
            </a:lvl1pPr>
            <a:lvl2pPr marL="914400" lvl="1" indent="-349250" algn="l">
              <a:lnSpc>
                <a:spcPct val="115000"/>
              </a:lnSpc>
              <a:spcBef>
                <a:spcPts val="0"/>
              </a:spcBef>
              <a:spcAft>
                <a:spcPts val="0"/>
              </a:spcAft>
              <a:buSzPts val="1900"/>
              <a:buChar char="○"/>
              <a:defRPr/>
            </a:lvl2pPr>
            <a:lvl3pPr marL="1371600" lvl="2" indent="-349250" algn="l">
              <a:lnSpc>
                <a:spcPct val="115000"/>
              </a:lnSpc>
              <a:spcBef>
                <a:spcPts val="0"/>
              </a:spcBef>
              <a:spcAft>
                <a:spcPts val="0"/>
              </a:spcAft>
              <a:buSzPts val="1900"/>
              <a:buChar char="■"/>
              <a:defRPr/>
            </a:lvl3pPr>
            <a:lvl4pPr marL="1828800" lvl="3" indent="-349250" algn="l">
              <a:lnSpc>
                <a:spcPct val="115000"/>
              </a:lnSpc>
              <a:spcBef>
                <a:spcPts val="0"/>
              </a:spcBef>
              <a:spcAft>
                <a:spcPts val="0"/>
              </a:spcAft>
              <a:buSzPts val="1900"/>
              <a:buChar char="●"/>
              <a:defRPr/>
            </a:lvl4pPr>
            <a:lvl5pPr marL="2286000" lvl="4" indent="-349250" algn="l">
              <a:lnSpc>
                <a:spcPct val="115000"/>
              </a:lnSpc>
              <a:spcBef>
                <a:spcPts val="0"/>
              </a:spcBef>
              <a:spcAft>
                <a:spcPts val="0"/>
              </a:spcAft>
              <a:buSzPts val="1900"/>
              <a:buChar char="○"/>
              <a:defRPr/>
            </a:lvl5pPr>
            <a:lvl6pPr marL="2743200" lvl="5" indent="-349250" algn="l">
              <a:lnSpc>
                <a:spcPct val="115000"/>
              </a:lnSpc>
              <a:spcBef>
                <a:spcPts val="0"/>
              </a:spcBef>
              <a:spcAft>
                <a:spcPts val="0"/>
              </a:spcAft>
              <a:buSzPts val="1900"/>
              <a:buChar char="■"/>
              <a:defRPr/>
            </a:lvl6pPr>
            <a:lvl7pPr marL="3200400" lvl="6" indent="-349250" algn="l">
              <a:lnSpc>
                <a:spcPct val="115000"/>
              </a:lnSpc>
              <a:spcBef>
                <a:spcPts val="0"/>
              </a:spcBef>
              <a:spcAft>
                <a:spcPts val="0"/>
              </a:spcAft>
              <a:buSzPts val="1900"/>
              <a:buChar char="●"/>
              <a:defRPr/>
            </a:lvl7pPr>
            <a:lvl8pPr marL="3657600" lvl="7" indent="-349250" algn="l">
              <a:lnSpc>
                <a:spcPct val="115000"/>
              </a:lnSpc>
              <a:spcBef>
                <a:spcPts val="0"/>
              </a:spcBef>
              <a:spcAft>
                <a:spcPts val="0"/>
              </a:spcAft>
              <a:buSzPts val="1900"/>
              <a:buChar char="○"/>
              <a:defRPr/>
            </a:lvl8pPr>
            <a:lvl9pPr marL="4114800" lvl="8" indent="-349250" algn="l">
              <a:lnSpc>
                <a:spcPct val="115000"/>
              </a:lnSpc>
              <a:spcBef>
                <a:spcPts val="0"/>
              </a:spcBef>
              <a:spcAft>
                <a:spcPts val="0"/>
              </a:spcAft>
              <a:buSzPts val="1900"/>
              <a:buChar char="■"/>
              <a:defRPr/>
            </a:lvl9pPr>
          </a:lstStyle>
          <a:p>
            <a:endParaRPr/>
          </a:p>
        </p:txBody>
      </p:sp>
      <p:sp>
        <p:nvSpPr>
          <p:cNvPr id="214" name="Google Shape;214;p45"/>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8"/>
        <p:cNvGrpSpPr/>
        <p:nvPr/>
      </p:nvGrpSpPr>
      <p:grpSpPr>
        <a:xfrm>
          <a:off x="0" y="0"/>
          <a:ext cx="0" cy="0"/>
          <a:chOff x="0" y="0"/>
          <a:chExt cx="0" cy="0"/>
        </a:xfrm>
      </p:grpSpPr>
      <p:sp>
        <p:nvSpPr>
          <p:cNvPr id="39" name="Google Shape;39;p5"/>
          <p:cNvSpPr txBox="1">
            <a:spLocks noGrp="1"/>
          </p:cNvSpPr>
          <p:nvPr>
            <p:ph type="ftr" idx="11"/>
          </p:nvPr>
        </p:nvSpPr>
        <p:spPr>
          <a:xfrm>
            <a:off x="867515" y="6440839"/>
            <a:ext cx="8968148"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5"/>
          <p:cNvSpPr txBox="1">
            <a:spLocks noGrp="1"/>
          </p:cNvSpPr>
          <p:nvPr>
            <p:ph type="sldNum" idx="12"/>
          </p:nvPr>
        </p:nvSpPr>
        <p:spPr>
          <a:xfrm>
            <a:off x="323239" y="6438411"/>
            <a:ext cx="638053" cy="365125"/>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215"/>
        <p:cNvGrpSpPr/>
        <p:nvPr/>
      </p:nvGrpSpPr>
      <p:grpSpPr>
        <a:xfrm>
          <a:off x="0" y="0"/>
          <a:ext cx="0" cy="0"/>
          <a:chOff x="0" y="0"/>
          <a:chExt cx="0" cy="0"/>
        </a:xfrm>
      </p:grpSpPr>
      <p:sp>
        <p:nvSpPr>
          <p:cNvPr id="216" name="Google Shape;216;p46"/>
          <p:cNvSpPr txBox="1">
            <a:spLocks noGrp="1"/>
          </p:cNvSpPr>
          <p:nvPr>
            <p:ph type="body" idx="1"/>
          </p:nvPr>
        </p:nvSpPr>
        <p:spPr>
          <a:xfrm>
            <a:off x="415600" y="5640767"/>
            <a:ext cx="7998300" cy="806700"/>
          </a:xfrm>
          <a:prstGeom prst="rect">
            <a:avLst/>
          </a:prstGeom>
          <a:noFill/>
          <a:ln>
            <a:noFill/>
          </a:ln>
        </p:spPr>
        <p:txBody>
          <a:bodyPr spcFirstLastPara="1" wrap="square" lIns="121900" tIns="121900" rIns="121900" bIns="121900" anchor="ctr" anchorCtr="0">
            <a:normAutofit/>
          </a:bodyPr>
          <a:lstStyle>
            <a:lvl1pPr marL="457200" lvl="0" indent="-228600" algn="l">
              <a:lnSpc>
                <a:spcPct val="100000"/>
              </a:lnSpc>
              <a:spcBef>
                <a:spcPts val="0"/>
              </a:spcBef>
              <a:spcAft>
                <a:spcPts val="0"/>
              </a:spcAft>
              <a:buSzPts val="2400"/>
              <a:buNone/>
              <a:defRPr>
                <a:latin typeface="Aleo"/>
                <a:ea typeface="Aleo"/>
                <a:cs typeface="Aleo"/>
                <a:sym typeface="Aleo"/>
              </a:defRPr>
            </a:lvl1pPr>
            <a:lvl2pPr marL="914400" lvl="1" indent="-349250" algn="l">
              <a:lnSpc>
                <a:spcPct val="115000"/>
              </a:lnSpc>
              <a:spcBef>
                <a:spcPts val="0"/>
              </a:spcBef>
              <a:spcAft>
                <a:spcPts val="0"/>
              </a:spcAft>
              <a:buSzPts val="1900"/>
              <a:buChar char="○"/>
              <a:defRPr/>
            </a:lvl2pPr>
            <a:lvl3pPr marL="1371600" lvl="2" indent="-349250" algn="l">
              <a:lnSpc>
                <a:spcPct val="115000"/>
              </a:lnSpc>
              <a:spcBef>
                <a:spcPts val="0"/>
              </a:spcBef>
              <a:spcAft>
                <a:spcPts val="0"/>
              </a:spcAft>
              <a:buSzPts val="1900"/>
              <a:buChar char="■"/>
              <a:defRPr/>
            </a:lvl3pPr>
            <a:lvl4pPr marL="1828800" lvl="3" indent="-349250" algn="l">
              <a:lnSpc>
                <a:spcPct val="115000"/>
              </a:lnSpc>
              <a:spcBef>
                <a:spcPts val="0"/>
              </a:spcBef>
              <a:spcAft>
                <a:spcPts val="0"/>
              </a:spcAft>
              <a:buSzPts val="1900"/>
              <a:buChar char="●"/>
              <a:defRPr/>
            </a:lvl4pPr>
            <a:lvl5pPr marL="2286000" lvl="4" indent="-349250" algn="l">
              <a:lnSpc>
                <a:spcPct val="115000"/>
              </a:lnSpc>
              <a:spcBef>
                <a:spcPts val="0"/>
              </a:spcBef>
              <a:spcAft>
                <a:spcPts val="0"/>
              </a:spcAft>
              <a:buSzPts val="1900"/>
              <a:buChar char="○"/>
              <a:defRPr/>
            </a:lvl5pPr>
            <a:lvl6pPr marL="2743200" lvl="5" indent="-349250" algn="l">
              <a:lnSpc>
                <a:spcPct val="115000"/>
              </a:lnSpc>
              <a:spcBef>
                <a:spcPts val="0"/>
              </a:spcBef>
              <a:spcAft>
                <a:spcPts val="0"/>
              </a:spcAft>
              <a:buSzPts val="1900"/>
              <a:buChar char="■"/>
              <a:defRPr/>
            </a:lvl6pPr>
            <a:lvl7pPr marL="3200400" lvl="6" indent="-349250" algn="l">
              <a:lnSpc>
                <a:spcPct val="115000"/>
              </a:lnSpc>
              <a:spcBef>
                <a:spcPts val="0"/>
              </a:spcBef>
              <a:spcAft>
                <a:spcPts val="0"/>
              </a:spcAft>
              <a:buSzPts val="1900"/>
              <a:buChar char="●"/>
              <a:defRPr/>
            </a:lvl7pPr>
            <a:lvl8pPr marL="3657600" lvl="7" indent="-349250" algn="l">
              <a:lnSpc>
                <a:spcPct val="115000"/>
              </a:lnSpc>
              <a:spcBef>
                <a:spcPts val="0"/>
              </a:spcBef>
              <a:spcAft>
                <a:spcPts val="0"/>
              </a:spcAft>
              <a:buSzPts val="1900"/>
              <a:buChar char="○"/>
              <a:defRPr/>
            </a:lvl8pPr>
            <a:lvl9pPr marL="4114800" lvl="8" indent="-349250" algn="l">
              <a:lnSpc>
                <a:spcPct val="115000"/>
              </a:lnSpc>
              <a:spcBef>
                <a:spcPts val="0"/>
              </a:spcBef>
              <a:spcAft>
                <a:spcPts val="0"/>
              </a:spcAft>
              <a:buSzPts val="1900"/>
              <a:buChar char="■"/>
              <a:defRPr/>
            </a:lvl9pPr>
          </a:lstStyle>
          <a:p>
            <a:endParaRPr/>
          </a:p>
        </p:txBody>
      </p:sp>
      <p:sp>
        <p:nvSpPr>
          <p:cNvPr id="217" name="Google Shape;217;p46"/>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218"/>
        <p:cNvGrpSpPr/>
        <p:nvPr/>
      </p:nvGrpSpPr>
      <p:grpSpPr>
        <a:xfrm>
          <a:off x="0" y="0"/>
          <a:ext cx="0" cy="0"/>
          <a:chOff x="0" y="0"/>
          <a:chExt cx="0" cy="0"/>
        </a:xfrm>
      </p:grpSpPr>
      <p:sp>
        <p:nvSpPr>
          <p:cNvPr id="219" name="Google Shape;219;p47"/>
          <p:cNvSpPr txBox="1">
            <a:spLocks noGrp="1"/>
          </p:cNvSpPr>
          <p:nvPr>
            <p:ph type="title"/>
          </p:nvPr>
        </p:nvSpPr>
        <p:spPr>
          <a:xfrm>
            <a:off x="415600" y="1474833"/>
            <a:ext cx="11360700" cy="2618100"/>
          </a:xfrm>
          <a:prstGeom prst="rect">
            <a:avLst/>
          </a:prstGeom>
          <a:noFill/>
          <a:ln>
            <a:noFill/>
          </a:ln>
        </p:spPr>
        <p:txBody>
          <a:bodyPr spcFirstLastPara="1" wrap="square" lIns="121900" tIns="121900" rIns="121900" bIns="121900" anchor="b" anchorCtr="0">
            <a:normAutofit/>
          </a:bodyPr>
          <a:lstStyle>
            <a:lvl1pPr lvl="0" algn="ctr">
              <a:lnSpc>
                <a:spcPct val="100000"/>
              </a:lnSpc>
              <a:spcBef>
                <a:spcPts val="0"/>
              </a:spcBef>
              <a:spcAft>
                <a:spcPts val="0"/>
              </a:spcAft>
              <a:buSzPts val="16000"/>
              <a:buNone/>
              <a:defRPr sz="16000">
                <a:latin typeface="Aleo"/>
                <a:ea typeface="Aleo"/>
                <a:cs typeface="Aleo"/>
                <a:sym typeface="Aleo"/>
              </a:defRPr>
            </a:lvl1pPr>
            <a:lvl2pPr lvl="1" algn="ctr">
              <a:lnSpc>
                <a:spcPct val="100000"/>
              </a:lnSpc>
              <a:spcBef>
                <a:spcPts val="0"/>
              </a:spcBef>
              <a:spcAft>
                <a:spcPts val="0"/>
              </a:spcAft>
              <a:buSzPts val="16000"/>
              <a:buNone/>
              <a:defRPr sz="16000"/>
            </a:lvl2pPr>
            <a:lvl3pPr lvl="2" algn="ctr">
              <a:lnSpc>
                <a:spcPct val="100000"/>
              </a:lnSpc>
              <a:spcBef>
                <a:spcPts val="0"/>
              </a:spcBef>
              <a:spcAft>
                <a:spcPts val="0"/>
              </a:spcAft>
              <a:buSzPts val="16000"/>
              <a:buNone/>
              <a:defRPr sz="16000"/>
            </a:lvl3pPr>
            <a:lvl4pPr lvl="3" algn="ctr">
              <a:lnSpc>
                <a:spcPct val="100000"/>
              </a:lnSpc>
              <a:spcBef>
                <a:spcPts val="0"/>
              </a:spcBef>
              <a:spcAft>
                <a:spcPts val="0"/>
              </a:spcAft>
              <a:buSzPts val="16000"/>
              <a:buNone/>
              <a:defRPr sz="16000"/>
            </a:lvl4pPr>
            <a:lvl5pPr lvl="4" algn="ctr">
              <a:lnSpc>
                <a:spcPct val="100000"/>
              </a:lnSpc>
              <a:spcBef>
                <a:spcPts val="0"/>
              </a:spcBef>
              <a:spcAft>
                <a:spcPts val="0"/>
              </a:spcAft>
              <a:buSzPts val="16000"/>
              <a:buNone/>
              <a:defRPr sz="16000"/>
            </a:lvl5pPr>
            <a:lvl6pPr lvl="5" algn="ctr">
              <a:lnSpc>
                <a:spcPct val="100000"/>
              </a:lnSpc>
              <a:spcBef>
                <a:spcPts val="0"/>
              </a:spcBef>
              <a:spcAft>
                <a:spcPts val="0"/>
              </a:spcAft>
              <a:buSzPts val="16000"/>
              <a:buNone/>
              <a:defRPr sz="16000"/>
            </a:lvl6pPr>
            <a:lvl7pPr lvl="6" algn="ctr">
              <a:lnSpc>
                <a:spcPct val="100000"/>
              </a:lnSpc>
              <a:spcBef>
                <a:spcPts val="0"/>
              </a:spcBef>
              <a:spcAft>
                <a:spcPts val="0"/>
              </a:spcAft>
              <a:buSzPts val="16000"/>
              <a:buNone/>
              <a:defRPr sz="16000"/>
            </a:lvl7pPr>
            <a:lvl8pPr lvl="7" algn="ctr">
              <a:lnSpc>
                <a:spcPct val="100000"/>
              </a:lnSpc>
              <a:spcBef>
                <a:spcPts val="0"/>
              </a:spcBef>
              <a:spcAft>
                <a:spcPts val="0"/>
              </a:spcAft>
              <a:buSzPts val="16000"/>
              <a:buNone/>
              <a:defRPr sz="16000"/>
            </a:lvl8pPr>
            <a:lvl9pPr lvl="8" algn="ctr">
              <a:lnSpc>
                <a:spcPct val="100000"/>
              </a:lnSpc>
              <a:spcBef>
                <a:spcPts val="0"/>
              </a:spcBef>
              <a:spcAft>
                <a:spcPts val="0"/>
              </a:spcAft>
              <a:buSzPts val="16000"/>
              <a:buNone/>
              <a:defRPr sz="16000"/>
            </a:lvl9pPr>
          </a:lstStyle>
          <a:p>
            <a:endParaRPr/>
          </a:p>
        </p:txBody>
      </p:sp>
      <p:sp>
        <p:nvSpPr>
          <p:cNvPr id="220" name="Google Shape;220;p47"/>
          <p:cNvSpPr txBox="1">
            <a:spLocks noGrp="1"/>
          </p:cNvSpPr>
          <p:nvPr>
            <p:ph type="body" idx="1"/>
          </p:nvPr>
        </p:nvSpPr>
        <p:spPr>
          <a:xfrm>
            <a:off x="415600" y="4202967"/>
            <a:ext cx="11360700" cy="1734300"/>
          </a:xfrm>
          <a:prstGeom prst="rect">
            <a:avLst/>
          </a:prstGeom>
          <a:noFill/>
          <a:ln>
            <a:noFill/>
          </a:ln>
        </p:spPr>
        <p:txBody>
          <a:bodyPr spcFirstLastPara="1" wrap="square" lIns="121900" tIns="121900" rIns="121900" bIns="121900" anchor="t" anchorCtr="0">
            <a:normAutofit/>
          </a:bodyPr>
          <a:lstStyle>
            <a:lvl1pPr marL="457200" lvl="0" indent="-381000" algn="ctr">
              <a:lnSpc>
                <a:spcPct val="115000"/>
              </a:lnSpc>
              <a:spcBef>
                <a:spcPts val="0"/>
              </a:spcBef>
              <a:spcAft>
                <a:spcPts val="0"/>
              </a:spcAft>
              <a:buSzPts val="2400"/>
              <a:buChar char="●"/>
              <a:defRPr>
                <a:latin typeface="Aleo"/>
                <a:ea typeface="Aleo"/>
                <a:cs typeface="Aleo"/>
                <a:sym typeface="Aleo"/>
              </a:defRPr>
            </a:lvl1pPr>
            <a:lvl2pPr marL="914400" lvl="1" indent="-349250" algn="ctr">
              <a:lnSpc>
                <a:spcPct val="115000"/>
              </a:lnSpc>
              <a:spcBef>
                <a:spcPts val="0"/>
              </a:spcBef>
              <a:spcAft>
                <a:spcPts val="0"/>
              </a:spcAft>
              <a:buSzPts val="1900"/>
              <a:buChar char="○"/>
              <a:defRPr/>
            </a:lvl2pPr>
            <a:lvl3pPr marL="1371600" lvl="2" indent="-349250" algn="ctr">
              <a:lnSpc>
                <a:spcPct val="115000"/>
              </a:lnSpc>
              <a:spcBef>
                <a:spcPts val="0"/>
              </a:spcBef>
              <a:spcAft>
                <a:spcPts val="0"/>
              </a:spcAft>
              <a:buSzPts val="1900"/>
              <a:buChar char="■"/>
              <a:defRPr/>
            </a:lvl3pPr>
            <a:lvl4pPr marL="1828800" lvl="3" indent="-349250" algn="ctr">
              <a:lnSpc>
                <a:spcPct val="115000"/>
              </a:lnSpc>
              <a:spcBef>
                <a:spcPts val="0"/>
              </a:spcBef>
              <a:spcAft>
                <a:spcPts val="0"/>
              </a:spcAft>
              <a:buSzPts val="1900"/>
              <a:buChar char="●"/>
              <a:defRPr/>
            </a:lvl4pPr>
            <a:lvl5pPr marL="2286000" lvl="4" indent="-349250" algn="ctr">
              <a:lnSpc>
                <a:spcPct val="115000"/>
              </a:lnSpc>
              <a:spcBef>
                <a:spcPts val="0"/>
              </a:spcBef>
              <a:spcAft>
                <a:spcPts val="0"/>
              </a:spcAft>
              <a:buSzPts val="1900"/>
              <a:buChar char="○"/>
              <a:defRPr/>
            </a:lvl5pPr>
            <a:lvl6pPr marL="2743200" lvl="5" indent="-349250" algn="ctr">
              <a:lnSpc>
                <a:spcPct val="115000"/>
              </a:lnSpc>
              <a:spcBef>
                <a:spcPts val="0"/>
              </a:spcBef>
              <a:spcAft>
                <a:spcPts val="0"/>
              </a:spcAft>
              <a:buSzPts val="1900"/>
              <a:buChar char="■"/>
              <a:defRPr/>
            </a:lvl6pPr>
            <a:lvl7pPr marL="3200400" lvl="6" indent="-349250" algn="ctr">
              <a:lnSpc>
                <a:spcPct val="115000"/>
              </a:lnSpc>
              <a:spcBef>
                <a:spcPts val="0"/>
              </a:spcBef>
              <a:spcAft>
                <a:spcPts val="0"/>
              </a:spcAft>
              <a:buSzPts val="1900"/>
              <a:buChar char="●"/>
              <a:defRPr/>
            </a:lvl7pPr>
            <a:lvl8pPr marL="3657600" lvl="7" indent="-349250" algn="ctr">
              <a:lnSpc>
                <a:spcPct val="115000"/>
              </a:lnSpc>
              <a:spcBef>
                <a:spcPts val="0"/>
              </a:spcBef>
              <a:spcAft>
                <a:spcPts val="0"/>
              </a:spcAft>
              <a:buSzPts val="1900"/>
              <a:buChar char="○"/>
              <a:defRPr/>
            </a:lvl8pPr>
            <a:lvl9pPr marL="4114800" lvl="8" indent="-349250" algn="ctr">
              <a:lnSpc>
                <a:spcPct val="115000"/>
              </a:lnSpc>
              <a:spcBef>
                <a:spcPts val="0"/>
              </a:spcBef>
              <a:spcAft>
                <a:spcPts val="0"/>
              </a:spcAft>
              <a:buSzPts val="1900"/>
              <a:buChar char="■"/>
              <a:defRPr/>
            </a:lvl9pPr>
          </a:lstStyle>
          <a:p>
            <a:endParaRPr/>
          </a:p>
        </p:txBody>
      </p:sp>
      <p:sp>
        <p:nvSpPr>
          <p:cNvPr id="221" name="Google Shape;221;p47"/>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22"/>
        <p:cNvGrpSpPr/>
        <p:nvPr/>
      </p:nvGrpSpPr>
      <p:grpSpPr>
        <a:xfrm>
          <a:off x="0" y="0"/>
          <a:ext cx="0" cy="0"/>
          <a:chOff x="0" y="0"/>
          <a:chExt cx="0" cy="0"/>
        </a:xfrm>
      </p:grpSpPr>
      <p:sp>
        <p:nvSpPr>
          <p:cNvPr id="223" name="Google Shape;223;p48"/>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SzPts val="3700"/>
              <a:buNone/>
              <a:defRPr>
                <a:latin typeface="Aleo"/>
                <a:ea typeface="Aleo"/>
                <a:cs typeface="Aleo"/>
                <a:sym typeface="Aleo"/>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a:endParaRPr/>
          </a:p>
        </p:txBody>
      </p:sp>
      <p:sp>
        <p:nvSpPr>
          <p:cNvPr id="224" name="Google Shape;224;p48"/>
          <p:cNvSpPr txBox="1">
            <a:spLocks noGrp="1"/>
          </p:cNvSpPr>
          <p:nvPr>
            <p:ph type="body" idx="1"/>
          </p:nvPr>
        </p:nvSpPr>
        <p:spPr>
          <a:xfrm>
            <a:off x="838200" y="1825625"/>
            <a:ext cx="5181600" cy="4351338"/>
          </a:xfrm>
          <a:prstGeom prst="rect">
            <a:avLst/>
          </a:prstGeom>
          <a:noFill/>
          <a:ln>
            <a:noFill/>
          </a:ln>
        </p:spPr>
        <p:txBody>
          <a:bodyPr spcFirstLastPara="1" wrap="square" lIns="121900" tIns="121900" rIns="121900" bIns="121900" anchor="t" anchorCtr="0">
            <a:normAutofit/>
          </a:bodyPr>
          <a:lstStyle>
            <a:lvl1pPr marL="457200" lvl="0" indent="-381000" algn="l">
              <a:lnSpc>
                <a:spcPct val="115000"/>
              </a:lnSpc>
              <a:spcBef>
                <a:spcPts val="0"/>
              </a:spcBef>
              <a:spcAft>
                <a:spcPts val="0"/>
              </a:spcAft>
              <a:buSzPts val="2400"/>
              <a:buChar char="●"/>
              <a:defRPr>
                <a:latin typeface="Aleo"/>
                <a:ea typeface="Aleo"/>
                <a:cs typeface="Aleo"/>
                <a:sym typeface="Aleo"/>
              </a:defRPr>
            </a:lvl1pPr>
            <a:lvl2pPr marL="914400" lvl="1" indent="-349250" algn="l">
              <a:lnSpc>
                <a:spcPct val="115000"/>
              </a:lnSpc>
              <a:spcBef>
                <a:spcPts val="0"/>
              </a:spcBef>
              <a:spcAft>
                <a:spcPts val="0"/>
              </a:spcAft>
              <a:buSzPts val="1900"/>
              <a:buChar char="○"/>
              <a:defRPr>
                <a:latin typeface="Aleo"/>
                <a:ea typeface="Aleo"/>
                <a:cs typeface="Aleo"/>
                <a:sym typeface="Aleo"/>
              </a:defRPr>
            </a:lvl2pPr>
            <a:lvl3pPr marL="1371600" lvl="2" indent="-349250" algn="l">
              <a:lnSpc>
                <a:spcPct val="115000"/>
              </a:lnSpc>
              <a:spcBef>
                <a:spcPts val="0"/>
              </a:spcBef>
              <a:spcAft>
                <a:spcPts val="0"/>
              </a:spcAft>
              <a:buSzPts val="1900"/>
              <a:buChar char="■"/>
              <a:defRPr>
                <a:latin typeface="Aleo"/>
                <a:ea typeface="Aleo"/>
                <a:cs typeface="Aleo"/>
                <a:sym typeface="Aleo"/>
              </a:defRPr>
            </a:lvl3pPr>
            <a:lvl4pPr marL="1828800" lvl="3" indent="-349250" algn="l">
              <a:lnSpc>
                <a:spcPct val="115000"/>
              </a:lnSpc>
              <a:spcBef>
                <a:spcPts val="0"/>
              </a:spcBef>
              <a:spcAft>
                <a:spcPts val="0"/>
              </a:spcAft>
              <a:buSzPts val="1900"/>
              <a:buChar char="●"/>
              <a:defRPr>
                <a:latin typeface="Aleo"/>
                <a:ea typeface="Aleo"/>
                <a:cs typeface="Aleo"/>
                <a:sym typeface="Aleo"/>
              </a:defRPr>
            </a:lvl4pPr>
            <a:lvl5pPr marL="2286000" lvl="4" indent="-349250" algn="l">
              <a:lnSpc>
                <a:spcPct val="115000"/>
              </a:lnSpc>
              <a:spcBef>
                <a:spcPts val="0"/>
              </a:spcBef>
              <a:spcAft>
                <a:spcPts val="0"/>
              </a:spcAft>
              <a:buSzPts val="1900"/>
              <a:buChar char="○"/>
              <a:defRPr>
                <a:latin typeface="Aleo"/>
                <a:ea typeface="Aleo"/>
                <a:cs typeface="Aleo"/>
                <a:sym typeface="Aleo"/>
              </a:defRPr>
            </a:lvl5pPr>
            <a:lvl6pPr marL="2743200" lvl="5" indent="-349250" algn="l">
              <a:lnSpc>
                <a:spcPct val="115000"/>
              </a:lnSpc>
              <a:spcBef>
                <a:spcPts val="0"/>
              </a:spcBef>
              <a:spcAft>
                <a:spcPts val="0"/>
              </a:spcAft>
              <a:buSzPts val="1900"/>
              <a:buChar char="■"/>
              <a:defRPr/>
            </a:lvl6pPr>
            <a:lvl7pPr marL="3200400" lvl="6" indent="-349250" algn="l">
              <a:lnSpc>
                <a:spcPct val="115000"/>
              </a:lnSpc>
              <a:spcBef>
                <a:spcPts val="0"/>
              </a:spcBef>
              <a:spcAft>
                <a:spcPts val="0"/>
              </a:spcAft>
              <a:buSzPts val="1900"/>
              <a:buChar char="●"/>
              <a:defRPr/>
            </a:lvl7pPr>
            <a:lvl8pPr marL="3657600" lvl="7" indent="-349250" algn="l">
              <a:lnSpc>
                <a:spcPct val="115000"/>
              </a:lnSpc>
              <a:spcBef>
                <a:spcPts val="0"/>
              </a:spcBef>
              <a:spcAft>
                <a:spcPts val="0"/>
              </a:spcAft>
              <a:buSzPts val="1900"/>
              <a:buChar char="○"/>
              <a:defRPr/>
            </a:lvl8pPr>
            <a:lvl9pPr marL="4114800" lvl="8" indent="-349250" algn="l">
              <a:lnSpc>
                <a:spcPct val="115000"/>
              </a:lnSpc>
              <a:spcBef>
                <a:spcPts val="0"/>
              </a:spcBef>
              <a:spcAft>
                <a:spcPts val="0"/>
              </a:spcAft>
              <a:buSzPts val="1900"/>
              <a:buChar char="■"/>
              <a:defRPr/>
            </a:lvl9pPr>
          </a:lstStyle>
          <a:p>
            <a:endParaRPr/>
          </a:p>
        </p:txBody>
      </p:sp>
      <p:sp>
        <p:nvSpPr>
          <p:cNvPr id="225" name="Google Shape;225;p48"/>
          <p:cNvSpPr txBox="1">
            <a:spLocks noGrp="1"/>
          </p:cNvSpPr>
          <p:nvPr>
            <p:ph type="body" idx="2"/>
          </p:nvPr>
        </p:nvSpPr>
        <p:spPr>
          <a:xfrm>
            <a:off x="6172200" y="1825625"/>
            <a:ext cx="5181600" cy="4351338"/>
          </a:xfrm>
          <a:prstGeom prst="rect">
            <a:avLst/>
          </a:prstGeom>
          <a:noFill/>
          <a:ln>
            <a:noFill/>
          </a:ln>
        </p:spPr>
        <p:txBody>
          <a:bodyPr spcFirstLastPara="1" wrap="square" lIns="121900" tIns="121900" rIns="121900" bIns="121900" anchor="t" anchorCtr="0">
            <a:normAutofit/>
          </a:bodyPr>
          <a:lstStyle>
            <a:lvl1pPr marL="457200" lvl="0" indent="-381000" algn="l">
              <a:lnSpc>
                <a:spcPct val="115000"/>
              </a:lnSpc>
              <a:spcBef>
                <a:spcPts val="0"/>
              </a:spcBef>
              <a:spcAft>
                <a:spcPts val="0"/>
              </a:spcAft>
              <a:buSzPts val="2400"/>
              <a:buChar char="●"/>
              <a:defRPr>
                <a:latin typeface="Aleo"/>
                <a:ea typeface="Aleo"/>
                <a:cs typeface="Aleo"/>
                <a:sym typeface="Aleo"/>
              </a:defRPr>
            </a:lvl1pPr>
            <a:lvl2pPr marL="914400" lvl="1" indent="-349250" algn="l">
              <a:lnSpc>
                <a:spcPct val="115000"/>
              </a:lnSpc>
              <a:spcBef>
                <a:spcPts val="0"/>
              </a:spcBef>
              <a:spcAft>
                <a:spcPts val="0"/>
              </a:spcAft>
              <a:buSzPts val="1900"/>
              <a:buChar char="○"/>
              <a:defRPr>
                <a:latin typeface="Aleo"/>
                <a:ea typeface="Aleo"/>
                <a:cs typeface="Aleo"/>
                <a:sym typeface="Aleo"/>
              </a:defRPr>
            </a:lvl2pPr>
            <a:lvl3pPr marL="1371600" lvl="2" indent="-349250" algn="l">
              <a:lnSpc>
                <a:spcPct val="115000"/>
              </a:lnSpc>
              <a:spcBef>
                <a:spcPts val="0"/>
              </a:spcBef>
              <a:spcAft>
                <a:spcPts val="0"/>
              </a:spcAft>
              <a:buSzPts val="1900"/>
              <a:buChar char="■"/>
              <a:defRPr>
                <a:latin typeface="Aleo"/>
                <a:ea typeface="Aleo"/>
                <a:cs typeface="Aleo"/>
                <a:sym typeface="Aleo"/>
              </a:defRPr>
            </a:lvl3pPr>
            <a:lvl4pPr marL="1828800" lvl="3" indent="-349250" algn="l">
              <a:lnSpc>
                <a:spcPct val="115000"/>
              </a:lnSpc>
              <a:spcBef>
                <a:spcPts val="0"/>
              </a:spcBef>
              <a:spcAft>
                <a:spcPts val="0"/>
              </a:spcAft>
              <a:buSzPts val="1900"/>
              <a:buChar char="●"/>
              <a:defRPr>
                <a:latin typeface="Aleo"/>
                <a:ea typeface="Aleo"/>
                <a:cs typeface="Aleo"/>
                <a:sym typeface="Aleo"/>
              </a:defRPr>
            </a:lvl4pPr>
            <a:lvl5pPr marL="2286000" lvl="4" indent="-349250" algn="l">
              <a:lnSpc>
                <a:spcPct val="115000"/>
              </a:lnSpc>
              <a:spcBef>
                <a:spcPts val="0"/>
              </a:spcBef>
              <a:spcAft>
                <a:spcPts val="0"/>
              </a:spcAft>
              <a:buSzPts val="1900"/>
              <a:buChar char="○"/>
              <a:defRPr>
                <a:latin typeface="Aleo"/>
                <a:ea typeface="Aleo"/>
                <a:cs typeface="Aleo"/>
                <a:sym typeface="Aleo"/>
              </a:defRPr>
            </a:lvl5pPr>
            <a:lvl6pPr marL="2743200" lvl="5" indent="-349250" algn="l">
              <a:lnSpc>
                <a:spcPct val="115000"/>
              </a:lnSpc>
              <a:spcBef>
                <a:spcPts val="0"/>
              </a:spcBef>
              <a:spcAft>
                <a:spcPts val="0"/>
              </a:spcAft>
              <a:buSzPts val="1900"/>
              <a:buChar char="■"/>
              <a:defRPr/>
            </a:lvl6pPr>
            <a:lvl7pPr marL="3200400" lvl="6" indent="-349250" algn="l">
              <a:lnSpc>
                <a:spcPct val="115000"/>
              </a:lnSpc>
              <a:spcBef>
                <a:spcPts val="0"/>
              </a:spcBef>
              <a:spcAft>
                <a:spcPts val="0"/>
              </a:spcAft>
              <a:buSzPts val="1900"/>
              <a:buChar char="●"/>
              <a:defRPr/>
            </a:lvl7pPr>
            <a:lvl8pPr marL="3657600" lvl="7" indent="-349250" algn="l">
              <a:lnSpc>
                <a:spcPct val="115000"/>
              </a:lnSpc>
              <a:spcBef>
                <a:spcPts val="0"/>
              </a:spcBef>
              <a:spcAft>
                <a:spcPts val="0"/>
              </a:spcAft>
              <a:buSzPts val="1900"/>
              <a:buChar char="○"/>
              <a:defRPr/>
            </a:lvl8pPr>
            <a:lvl9pPr marL="4114800" lvl="8" indent="-349250" algn="l">
              <a:lnSpc>
                <a:spcPct val="115000"/>
              </a:lnSpc>
              <a:spcBef>
                <a:spcPts val="0"/>
              </a:spcBef>
              <a:spcAft>
                <a:spcPts val="0"/>
              </a:spcAft>
              <a:buSzPts val="1900"/>
              <a:buChar char="■"/>
              <a:defRPr/>
            </a:lvl9pPr>
          </a:lstStyle>
          <a:p>
            <a:endParaRPr/>
          </a:p>
        </p:txBody>
      </p:sp>
      <p:sp>
        <p:nvSpPr>
          <p:cNvPr id="226" name="Google Shape;226;p48"/>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leo"/>
                <a:ea typeface="Aleo"/>
                <a:cs typeface="Aleo"/>
                <a:sym typeface="Aleo"/>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27" name="Google Shape;227;p48"/>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leo"/>
                <a:ea typeface="Aleo"/>
                <a:cs typeface="Aleo"/>
                <a:sym typeface="Aleo"/>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28" name="Google Shape;228;p48"/>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1"/>
        <p:cNvGrpSpPr/>
        <p:nvPr/>
      </p:nvGrpSpPr>
      <p:grpSpPr>
        <a:xfrm>
          <a:off x="0" y="0"/>
          <a:ext cx="0" cy="0"/>
          <a:chOff x="0" y="0"/>
          <a:chExt cx="0" cy="0"/>
        </a:xfrm>
      </p:grpSpPr>
      <p:sp>
        <p:nvSpPr>
          <p:cNvPr id="42" name="Google Shape;42;p6"/>
          <p:cNvSpPr txBox="1">
            <a:spLocks noGrp="1"/>
          </p:cNvSpPr>
          <p:nvPr>
            <p:ph type="title"/>
          </p:nvPr>
        </p:nvSpPr>
        <p:spPr>
          <a:xfrm>
            <a:off x="83820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6000"/>
              <a:buFont typeface="Aleo"/>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6"/>
          <p:cNvSpPr txBox="1">
            <a:spLocks noGrp="1"/>
          </p:cNvSpPr>
          <p:nvPr>
            <p:ph type="body" idx="1"/>
          </p:nvPr>
        </p:nvSpPr>
        <p:spPr>
          <a:xfrm>
            <a:off x="83820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5000"/>
              </a:lnSpc>
              <a:spcBef>
                <a:spcPts val="600"/>
              </a:spcBef>
              <a:spcAft>
                <a:spcPts val="0"/>
              </a:spcAft>
              <a:buSzPts val="2400"/>
              <a:buNone/>
              <a:defRPr sz="2400">
                <a:solidFill>
                  <a:schemeClr val="dk1"/>
                </a:solidFill>
              </a:defRPr>
            </a:lvl1pPr>
            <a:lvl2pPr marL="914400" lvl="1" indent="-228600" algn="l">
              <a:lnSpc>
                <a:spcPct val="95000"/>
              </a:lnSpc>
              <a:spcBef>
                <a:spcPts val="500"/>
              </a:spcBef>
              <a:spcAft>
                <a:spcPts val="0"/>
              </a:spcAft>
              <a:buSzPts val="2000"/>
              <a:buNone/>
              <a:defRPr sz="2000">
                <a:solidFill>
                  <a:srgbClr val="888888"/>
                </a:solidFill>
              </a:defRPr>
            </a:lvl2pPr>
            <a:lvl3pPr marL="1371600" lvl="2" indent="-228600" algn="l">
              <a:lnSpc>
                <a:spcPct val="95000"/>
              </a:lnSpc>
              <a:spcBef>
                <a:spcPts val="500"/>
              </a:spcBef>
              <a:spcAft>
                <a:spcPts val="0"/>
              </a:spcAft>
              <a:buSzPts val="1800"/>
              <a:buNone/>
              <a:defRPr sz="1800">
                <a:solidFill>
                  <a:srgbClr val="888888"/>
                </a:solidFill>
              </a:defRPr>
            </a:lvl3pPr>
            <a:lvl4pPr marL="1828800" lvl="3" indent="-228600" algn="l">
              <a:lnSpc>
                <a:spcPct val="95000"/>
              </a:lnSpc>
              <a:spcBef>
                <a:spcPts val="500"/>
              </a:spcBef>
              <a:spcAft>
                <a:spcPts val="0"/>
              </a:spcAft>
              <a:buSzPts val="1600"/>
              <a:buNone/>
              <a:defRPr sz="1600">
                <a:solidFill>
                  <a:srgbClr val="888888"/>
                </a:solidFill>
              </a:defRPr>
            </a:lvl4pPr>
            <a:lvl5pPr marL="2286000" lvl="4" indent="-228600" algn="l">
              <a:lnSpc>
                <a:spcPct val="95000"/>
              </a:lnSpc>
              <a:spcBef>
                <a:spcPts val="500"/>
              </a:spcBef>
              <a:spcAft>
                <a:spcPts val="0"/>
              </a:spcAft>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44" name="Google Shape;44;p6"/>
          <p:cNvSpPr txBox="1">
            <a:spLocks noGrp="1"/>
          </p:cNvSpPr>
          <p:nvPr>
            <p:ph type="ftr" idx="11"/>
          </p:nvPr>
        </p:nvSpPr>
        <p:spPr>
          <a:xfrm>
            <a:off x="867515" y="6438411"/>
            <a:ext cx="8968148"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6"/>
          <p:cNvSpPr txBox="1">
            <a:spLocks noGrp="1"/>
          </p:cNvSpPr>
          <p:nvPr>
            <p:ph type="sldNum" idx="12"/>
          </p:nvPr>
        </p:nvSpPr>
        <p:spPr>
          <a:xfrm>
            <a:off x="323239" y="6438411"/>
            <a:ext cx="638053" cy="365125"/>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46"/>
        <p:cNvGrpSpPr/>
        <p:nvPr/>
      </p:nvGrpSpPr>
      <p:grpSpPr>
        <a:xfrm>
          <a:off x="0" y="0"/>
          <a:ext cx="0" cy="0"/>
          <a:chOff x="0" y="0"/>
          <a:chExt cx="0" cy="0"/>
        </a:xfrm>
      </p:grpSpPr>
      <p:sp>
        <p:nvSpPr>
          <p:cNvPr id="47" name="Google Shape;47;p7"/>
          <p:cNvSpPr txBox="1">
            <a:spLocks noGrp="1"/>
          </p:cNvSpPr>
          <p:nvPr>
            <p:ph type="title"/>
          </p:nvPr>
        </p:nvSpPr>
        <p:spPr>
          <a:xfrm>
            <a:off x="838200" y="136525"/>
            <a:ext cx="10515600" cy="120247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5000"/>
              </a:lnSpc>
              <a:spcBef>
                <a:spcPts val="1000"/>
              </a:spcBef>
              <a:spcAft>
                <a:spcPts val="0"/>
              </a:spcAft>
              <a:buSzPts val="1800"/>
              <a:buChar char="•"/>
              <a:defRPr/>
            </a:lvl1pPr>
            <a:lvl2pPr marL="914400" lvl="1" indent="-342900" algn="l">
              <a:lnSpc>
                <a:spcPct val="95000"/>
              </a:lnSpc>
              <a:spcBef>
                <a:spcPts val="500"/>
              </a:spcBef>
              <a:spcAft>
                <a:spcPts val="0"/>
              </a:spcAft>
              <a:buSzPts val="1800"/>
              <a:buChar char="–"/>
              <a:defRPr/>
            </a:lvl2pPr>
            <a:lvl3pPr marL="1371600" lvl="2" indent="-342900" algn="l">
              <a:lnSpc>
                <a:spcPct val="95000"/>
              </a:lnSpc>
              <a:spcBef>
                <a:spcPts val="500"/>
              </a:spcBef>
              <a:spcAft>
                <a:spcPts val="0"/>
              </a:spcAft>
              <a:buSzPts val="1800"/>
              <a:buChar char="▪"/>
              <a:defRPr/>
            </a:lvl3pPr>
            <a:lvl4pPr marL="1828800" lvl="3" indent="-342900" algn="l">
              <a:lnSpc>
                <a:spcPct val="95000"/>
              </a:lnSpc>
              <a:spcBef>
                <a:spcPts val="500"/>
              </a:spcBef>
              <a:spcAft>
                <a:spcPts val="0"/>
              </a:spcAft>
              <a:buSzPts val="1800"/>
              <a:buChar char="­"/>
              <a:defRPr/>
            </a:lvl4pPr>
            <a:lvl5pPr marL="2286000" lvl="4" indent="-342900" algn="l">
              <a:lnSpc>
                <a:spcPct val="95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7"/>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5000"/>
              </a:lnSpc>
              <a:spcBef>
                <a:spcPts val="1000"/>
              </a:spcBef>
              <a:spcAft>
                <a:spcPts val="0"/>
              </a:spcAft>
              <a:buSzPts val="1800"/>
              <a:buChar char="•"/>
              <a:defRPr/>
            </a:lvl1pPr>
            <a:lvl2pPr marL="914400" lvl="1" indent="-342900" algn="l">
              <a:lnSpc>
                <a:spcPct val="95000"/>
              </a:lnSpc>
              <a:spcBef>
                <a:spcPts val="500"/>
              </a:spcBef>
              <a:spcAft>
                <a:spcPts val="0"/>
              </a:spcAft>
              <a:buSzPts val="1800"/>
              <a:buChar char="–"/>
              <a:defRPr/>
            </a:lvl2pPr>
            <a:lvl3pPr marL="1371600" lvl="2" indent="-342900" algn="l">
              <a:lnSpc>
                <a:spcPct val="95000"/>
              </a:lnSpc>
              <a:spcBef>
                <a:spcPts val="500"/>
              </a:spcBef>
              <a:spcAft>
                <a:spcPts val="0"/>
              </a:spcAft>
              <a:buSzPts val="1800"/>
              <a:buChar char="▪"/>
              <a:defRPr/>
            </a:lvl3pPr>
            <a:lvl4pPr marL="1828800" lvl="3" indent="-342900" algn="l">
              <a:lnSpc>
                <a:spcPct val="95000"/>
              </a:lnSpc>
              <a:spcBef>
                <a:spcPts val="500"/>
              </a:spcBef>
              <a:spcAft>
                <a:spcPts val="0"/>
              </a:spcAft>
              <a:buSzPts val="1800"/>
              <a:buChar char="­"/>
              <a:defRPr/>
            </a:lvl4pPr>
            <a:lvl5pPr marL="2286000" lvl="4" indent="-342900" algn="l">
              <a:lnSpc>
                <a:spcPct val="95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7"/>
          <p:cNvSpPr txBox="1">
            <a:spLocks noGrp="1"/>
          </p:cNvSpPr>
          <p:nvPr>
            <p:ph type="ftr" idx="11"/>
          </p:nvPr>
        </p:nvSpPr>
        <p:spPr>
          <a:xfrm>
            <a:off x="867515" y="6438411"/>
            <a:ext cx="8968148"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7"/>
          <p:cNvSpPr txBox="1">
            <a:spLocks noGrp="1"/>
          </p:cNvSpPr>
          <p:nvPr>
            <p:ph type="sldNum" idx="12"/>
          </p:nvPr>
        </p:nvSpPr>
        <p:spPr>
          <a:xfrm>
            <a:off x="323239" y="6438411"/>
            <a:ext cx="638053" cy="365125"/>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
        <p:nvSpPr>
          <p:cNvPr id="52" name="Google Shape;52;p7"/>
          <p:cNvSpPr txBox="1">
            <a:spLocks noGrp="1"/>
          </p:cNvSpPr>
          <p:nvPr>
            <p:ph type="body" idx="3"/>
          </p:nvPr>
        </p:nvSpPr>
        <p:spPr>
          <a:xfrm>
            <a:off x="838200" y="1338263"/>
            <a:ext cx="10515600" cy="457200"/>
          </a:xfrm>
          <a:prstGeom prst="rect">
            <a:avLst/>
          </a:prstGeom>
          <a:noFill/>
          <a:ln>
            <a:noFill/>
          </a:ln>
        </p:spPr>
        <p:txBody>
          <a:bodyPr spcFirstLastPara="1" wrap="square" lIns="91425" tIns="45700" rIns="91425" bIns="45700" anchor="t" anchorCtr="0">
            <a:normAutofit/>
          </a:bodyPr>
          <a:lstStyle>
            <a:lvl1pPr marL="457200" lvl="0" indent="-228600" algn="l">
              <a:lnSpc>
                <a:spcPct val="95000"/>
              </a:lnSpc>
              <a:spcBef>
                <a:spcPts val="1000"/>
              </a:spcBef>
              <a:spcAft>
                <a:spcPts val="0"/>
              </a:spcAft>
              <a:buSzPts val="2400"/>
              <a:buNone/>
              <a:defRPr>
                <a:solidFill>
                  <a:schemeClr val="accent5"/>
                </a:solidFill>
              </a:defRPr>
            </a:lvl1pPr>
            <a:lvl2pPr marL="914400" lvl="1" indent="-228600" algn="l">
              <a:lnSpc>
                <a:spcPct val="95000"/>
              </a:lnSpc>
              <a:spcBef>
                <a:spcPts val="500"/>
              </a:spcBef>
              <a:spcAft>
                <a:spcPts val="0"/>
              </a:spcAft>
              <a:buSzPts val="2000"/>
              <a:buNone/>
              <a:defRPr/>
            </a:lvl2pPr>
            <a:lvl3pPr marL="1371600" lvl="2" indent="-228600" algn="l">
              <a:lnSpc>
                <a:spcPct val="95000"/>
              </a:lnSpc>
              <a:spcBef>
                <a:spcPts val="500"/>
              </a:spcBef>
              <a:spcAft>
                <a:spcPts val="0"/>
              </a:spcAft>
              <a:buSzPts val="2000"/>
              <a:buNone/>
              <a:defRPr/>
            </a:lvl3pPr>
            <a:lvl4pPr marL="1828800" lvl="3" indent="-228600" algn="l">
              <a:lnSpc>
                <a:spcPct val="95000"/>
              </a:lnSpc>
              <a:spcBef>
                <a:spcPts val="500"/>
              </a:spcBef>
              <a:spcAft>
                <a:spcPts val="0"/>
              </a:spcAft>
              <a:buSzPts val="2000"/>
              <a:buNone/>
              <a:defRPr/>
            </a:lvl4pPr>
            <a:lvl5pPr marL="2286000" lvl="4" indent="-228600" algn="l">
              <a:lnSpc>
                <a:spcPct val="95000"/>
              </a:lnSpc>
              <a:spcBef>
                <a:spcPts val="500"/>
              </a:spcBef>
              <a:spcAft>
                <a:spcPts val="0"/>
              </a:spcAft>
              <a:buSzPts val="20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53"/>
        <p:cNvGrpSpPr/>
        <p:nvPr/>
      </p:nvGrpSpPr>
      <p:grpSpPr>
        <a:xfrm>
          <a:off x="0" y="0"/>
          <a:ext cx="0" cy="0"/>
          <a:chOff x="0" y="0"/>
          <a:chExt cx="0" cy="0"/>
        </a:xfrm>
      </p:grpSpPr>
      <p:sp>
        <p:nvSpPr>
          <p:cNvPr id="54" name="Google Shape;54;p8"/>
          <p:cNvSpPr txBox="1">
            <a:spLocks noGrp="1"/>
          </p:cNvSpPr>
          <p:nvPr>
            <p:ph type="body" idx="1"/>
          </p:nvPr>
        </p:nvSpPr>
        <p:spPr>
          <a:xfrm>
            <a:off x="839788" y="1763224"/>
            <a:ext cx="5157787" cy="731520"/>
          </a:xfrm>
          <a:prstGeom prst="rect">
            <a:avLst/>
          </a:prstGeom>
          <a:noFill/>
          <a:ln>
            <a:noFill/>
          </a:ln>
        </p:spPr>
        <p:txBody>
          <a:bodyPr spcFirstLastPara="1" wrap="square" lIns="91425" tIns="45700" rIns="91425" bIns="45700" anchor="b" anchorCtr="0">
            <a:normAutofit/>
          </a:bodyPr>
          <a:lstStyle>
            <a:lvl1pPr marL="457200" lvl="0" indent="-228600" algn="l">
              <a:lnSpc>
                <a:spcPct val="95000"/>
              </a:lnSpc>
              <a:spcBef>
                <a:spcPts val="1000"/>
              </a:spcBef>
              <a:spcAft>
                <a:spcPts val="0"/>
              </a:spcAft>
              <a:buSzPts val="2400"/>
              <a:buNone/>
              <a:defRPr sz="2400" b="0">
                <a:solidFill>
                  <a:schemeClr val="accent3"/>
                </a:solidFill>
              </a:defRPr>
            </a:lvl1pPr>
            <a:lvl2pPr marL="914400" lvl="1" indent="-228600" algn="l">
              <a:lnSpc>
                <a:spcPct val="95000"/>
              </a:lnSpc>
              <a:spcBef>
                <a:spcPts val="500"/>
              </a:spcBef>
              <a:spcAft>
                <a:spcPts val="0"/>
              </a:spcAft>
              <a:buSzPts val="2000"/>
              <a:buNone/>
              <a:defRPr sz="2000" b="1"/>
            </a:lvl2pPr>
            <a:lvl3pPr marL="1371600" lvl="2" indent="-228600" algn="l">
              <a:lnSpc>
                <a:spcPct val="95000"/>
              </a:lnSpc>
              <a:spcBef>
                <a:spcPts val="500"/>
              </a:spcBef>
              <a:spcAft>
                <a:spcPts val="0"/>
              </a:spcAft>
              <a:buSzPts val="1800"/>
              <a:buNone/>
              <a:defRPr sz="1800" b="1"/>
            </a:lvl3pPr>
            <a:lvl4pPr marL="1828800" lvl="3" indent="-228600" algn="l">
              <a:lnSpc>
                <a:spcPct val="95000"/>
              </a:lnSpc>
              <a:spcBef>
                <a:spcPts val="500"/>
              </a:spcBef>
              <a:spcAft>
                <a:spcPts val="0"/>
              </a:spcAft>
              <a:buSzPts val="1600"/>
              <a:buNone/>
              <a:defRPr sz="1600" b="1"/>
            </a:lvl4pPr>
            <a:lvl5pPr marL="2286000" lvl="4" indent="-228600" algn="l">
              <a:lnSpc>
                <a:spcPct val="95000"/>
              </a:lnSpc>
              <a:spcBef>
                <a:spcPts val="500"/>
              </a:spcBef>
              <a:spcAft>
                <a:spcPts val="0"/>
              </a:spcAft>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5" name="Google Shape;55;p8"/>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5000"/>
              </a:lnSpc>
              <a:spcBef>
                <a:spcPts val="1000"/>
              </a:spcBef>
              <a:spcAft>
                <a:spcPts val="0"/>
              </a:spcAft>
              <a:buSzPts val="1800"/>
              <a:buChar char="•"/>
              <a:defRPr/>
            </a:lvl1pPr>
            <a:lvl2pPr marL="914400" lvl="1" indent="-342900" algn="l">
              <a:lnSpc>
                <a:spcPct val="95000"/>
              </a:lnSpc>
              <a:spcBef>
                <a:spcPts val="500"/>
              </a:spcBef>
              <a:spcAft>
                <a:spcPts val="0"/>
              </a:spcAft>
              <a:buSzPts val="1800"/>
              <a:buChar char="–"/>
              <a:defRPr/>
            </a:lvl2pPr>
            <a:lvl3pPr marL="1371600" lvl="2" indent="-342900" algn="l">
              <a:lnSpc>
                <a:spcPct val="95000"/>
              </a:lnSpc>
              <a:spcBef>
                <a:spcPts val="500"/>
              </a:spcBef>
              <a:spcAft>
                <a:spcPts val="0"/>
              </a:spcAft>
              <a:buSzPts val="1800"/>
              <a:buChar char="▪"/>
              <a:defRPr/>
            </a:lvl3pPr>
            <a:lvl4pPr marL="1828800" lvl="3" indent="-342900" algn="l">
              <a:lnSpc>
                <a:spcPct val="95000"/>
              </a:lnSpc>
              <a:spcBef>
                <a:spcPts val="500"/>
              </a:spcBef>
              <a:spcAft>
                <a:spcPts val="0"/>
              </a:spcAft>
              <a:buSzPts val="1800"/>
              <a:buChar char="­"/>
              <a:defRPr/>
            </a:lvl4pPr>
            <a:lvl5pPr marL="2286000" lvl="4" indent="-342900" algn="l">
              <a:lnSpc>
                <a:spcPct val="95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 name="Google Shape;56;p8"/>
          <p:cNvSpPr txBox="1">
            <a:spLocks noGrp="1"/>
          </p:cNvSpPr>
          <p:nvPr>
            <p:ph type="body" idx="3"/>
          </p:nvPr>
        </p:nvSpPr>
        <p:spPr>
          <a:xfrm>
            <a:off x="6172200" y="1763224"/>
            <a:ext cx="5183188" cy="731520"/>
          </a:xfrm>
          <a:prstGeom prst="rect">
            <a:avLst/>
          </a:prstGeom>
          <a:noFill/>
          <a:ln>
            <a:noFill/>
          </a:ln>
        </p:spPr>
        <p:txBody>
          <a:bodyPr spcFirstLastPara="1" wrap="square" lIns="91425" tIns="45700" rIns="91425" bIns="45700" anchor="b" anchorCtr="0">
            <a:normAutofit/>
          </a:bodyPr>
          <a:lstStyle>
            <a:lvl1pPr marL="457200" lvl="0" indent="-228600" algn="l">
              <a:lnSpc>
                <a:spcPct val="95000"/>
              </a:lnSpc>
              <a:spcBef>
                <a:spcPts val="1000"/>
              </a:spcBef>
              <a:spcAft>
                <a:spcPts val="0"/>
              </a:spcAft>
              <a:buSzPts val="2400"/>
              <a:buNone/>
              <a:defRPr sz="2400" b="0">
                <a:solidFill>
                  <a:schemeClr val="accent3"/>
                </a:solidFill>
              </a:defRPr>
            </a:lvl1pPr>
            <a:lvl2pPr marL="914400" lvl="1" indent="-228600" algn="l">
              <a:lnSpc>
                <a:spcPct val="95000"/>
              </a:lnSpc>
              <a:spcBef>
                <a:spcPts val="500"/>
              </a:spcBef>
              <a:spcAft>
                <a:spcPts val="0"/>
              </a:spcAft>
              <a:buSzPts val="2000"/>
              <a:buNone/>
              <a:defRPr sz="2000" b="1"/>
            </a:lvl2pPr>
            <a:lvl3pPr marL="1371600" lvl="2" indent="-228600" algn="l">
              <a:lnSpc>
                <a:spcPct val="95000"/>
              </a:lnSpc>
              <a:spcBef>
                <a:spcPts val="500"/>
              </a:spcBef>
              <a:spcAft>
                <a:spcPts val="0"/>
              </a:spcAft>
              <a:buSzPts val="1800"/>
              <a:buNone/>
              <a:defRPr sz="1800" b="1"/>
            </a:lvl3pPr>
            <a:lvl4pPr marL="1828800" lvl="3" indent="-228600" algn="l">
              <a:lnSpc>
                <a:spcPct val="95000"/>
              </a:lnSpc>
              <a:spcBef>
                <a:spcPts val="500"/>
              </a:spcBef>
              <a:spcAft>
                <a:spcPts val="0"/>
              </a:spcAft>
              <a:buSzPts val="1600"/>
              <a:buNone/>
              <a:defRPr sz="1600" b="1"/>
            </a:lvl4pPr>
            <a:lvl5pPr marL="2286000" lvl="4" indent="-228600" algn="l">
              <a:lnSpc>
                <a:spcPct val="95000"/>
              </a:lnSpc>
              <a:spcBef>
                <a:spcPts val="500"/>
              </a:spcBef>
              <a:spcAft>
                <a:spcPts val="0"/>
              </a:spcAft>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7" name="Google Shape;57;p8"/>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5000"/>
              </a:lnSpc>
              <a:spcBef>
                <a:spcPts val="1000"/>
              </a:spcBef>
              <a:spcAft>
                <a:spcPts val="0"/>
              </a:spcAft>
              <a:buSzPts val="1800"/>
              <a:buChar char="•"/>
              <a:defRPr/>
            </a:lvl1pPr>
            <a:lvl2pPr marL="914400" lvl="1" indent="-342900" algn="l">
              <a:lnSpc>
                <a:spcPct val="95000"/>
              </a:lnSpc>
              <a:spcBef>
                <a:spcPts val="500"/>
              </a:spcBef>
              <a:spcAft>
                <a:spcPts val="0"/>
              </a:spcAft>
              <a:buSzPts val="1800"/>
              <a:buChar char="–"/>
              <a:defRPr/>
            </a:lvl2pPr>
            <a:lvl3pPr marL="1371600" lvl="2" indent="-342900" algn="l">
              <a:lnSpc>
                <a:spcPct val="95000"/>
              </a:lnSpc>
              <a:spcBef>
                <a:spcPts val="500"/>
              </a:spcBef>
              <a:spcAft>
                <a:spcPts val="0"/>
              </a:spcAft>
              <a:buSzPts val="1800"/>
              <a:buChar char="▪"/>
              <a:defRPr/>
            </a:lvl3pPr>
            <a:lvl4pPr marL="1828800" lvl="3" indent="-342900" algn="l">
              <a:lnSpc>
                <a:spcPct val="95000"/>
              </a:lnSpc>
              <a:spcBef>
                <a:spcPts val="500"/>
              </a:spcBef>
              <a:spcAft>
                <a:spcPts val="0"/>
              </a:spcAft>
              <a:buSzPts val="1800"/>
              <a:buChar char="­"/>
              <a:defRPr/>
            </a:lvl4pPr>
            <a:lvl5pPr marL="2286000" lvl="4" indent="-342900" algn="l">
              <a:lnSpc>
                <a:spcPct val="95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 name="Google Shape;58;p8"/>
          <p:cNvSpPr txBox="1">
            <a:spLocks noGrp="1"/>
          </p:cNvSpPr>
          <p:nvPr>
            <p:ph type="ftr" idx="11"/>
          </p:nvPr>
        </p:nvSpPr>
        <p:spPr>
          <a:xfrm>
            <a:off x="867515" y="6438411"/>
            <a:ext cx="8968148"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8"/>
          <p:cNvSpPr txBox="1">
            <a:spLocks noGrp="1"/>
          </p:cNvSpPr>
          <p:nvPr>
            <p:ph type="sldNum" idx="12"/>
          </p:nvPr>
        </p:nvSpPr>
        <p:spPr>
          <a:xfrm>
            <a:off x="323239" y="6438411"/>
            <a:ext cx="638053" cy="365125"/>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
        <p:nvSpPr>
          <p:cNvPr id="60" name="Google Shape;60;p8"/>
          <p:cNvSpPr txBox="1">
            <a:spLocks noGrp="1"/>
          </p:cNvSpPr>
          <p:nvPr>
            <p:ph type="title"/>
          </p:nvPr>
        </p:nvSpPr>
        <p:spPr>
          <a:xfrm>
            <a:off x="838200" y="136525"/>
            <a:ext cx="10515600" cy="120247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8"/>
          <p:cNvSpPr txBox="1">
            <a:spLocks noGrp="1"/>
          </p:cNvSpPr>
          <p:nvPr>
            <p:ph type="body" idx="5"/>
          </p:nvPr>
        </p:nvSpPr>
        <p:spPr>
          <a:xfrm>
            <a:off x="838200" y="1338263"/>
            <a:ext cx="10514013" cy="457200"/>
          </a:xfrm>
          <a:prstGeom prst="rect">
            <a:avLst/>
          </a:prstGeom>
          <a:noFill/>
          <a:ln>
            <a:noFill/>
          </a:ln>
        </p:spPr>
        <p:txBody>
          <a:bodyPr spcFirstLastPara="1" wrap="square" lIns="91425" tIns="45700" rIns="91425" bIns="45700" anchor="t" anchorCtr="0">
            <a:normAutofit/>
          </a:bodyPr>
          <a:lstStyle>
            <a:lvl1pPr marL="457200" lvl="0" indent="-228600" algn="l">
              <a:lnSpc>
                <a:spcPct val="95000"/>
              </a:lnSpc>
              <a:spcBef>
                <a:spcPts val="1000"/>
              </a:spcBef>
              <a:spcAft>
                <a:spcPts val="0"/>
              </a:spcAft>
              <a:buSzPts val="2400"/>
              <a:buNone/>
              <a:defRPr>
                <a:solidFill>
                  <a:schemeClr val="accent5"/>
                </a:solidFill>
              </a:defRPr>
            </a:lvl1pPr>
            <a:lvl2pPr marL="914400" lvl="1" indent="-228600" algn="l">
              <a:lnSpc>
                <a:spcPct val="95000"/>
              </a:lnSpc>
              <a:spcBef>
                <a:spcPts val="500"/>
              </a:spcBef>
              <a:spcAft>
                <a:spcPts val="0"/>
              </a:spcAft>
              <a:buSzPts val="2000"/>
              <a:buNone/>
              <a:defRPr/>
            </a:lvl2pPr>
            <a:lvl3pPr marL="1371600" lvl="2" indent="-228600" algn="l">
              <a:lnSpc>
                <a:spcPct val="95000"/>
              </a:lnSpc>
              <a:spcBef>
                <a:spcPts val="500"/>
              </a:spcBef>
              <a:spcAft>
                <a:spcPts val="0"/>
              </a:spcAft>
              <a:buSzPts val="2000"/>
              <a:buNone/>
              <a:defRPr/>
            </a:lvl3pPr>
            <a:lvl4pPr marL="1828800" lvl="3" indent="-228600" algn="l">
              <a:lnSpc>
                <a:spcPct val="95000"/>
              </a:lnSpc>
              <a:spcBef>
                <a:spcPts val="500"/>
              </a:spcBef>
              <a:spcAft>
                <a:spcPts val="0"/>
              </a:spcAft>
              <a:buSzPts val="2000"/>
              <a:buNone/>
              <a:defRPr/>
            </a:lvl4pPr>
            <a:lvl5pPr marL="2286000" lvl="4" indent="-228600" algn="l">
              <a:lnSpc>
                <a:spcPct val="95000"/>
              </a:lnSpc>
              <a:spcBef>
                <a:spcPts val="500"/>
              </a:spcBef>
              <a:spcAft>
                <a:spcPts val="0"/>
              </a:spcAft>
              <a:buSzPts val="20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2"/>
        <p:cNvGrpSpPr/>
        <p:nvPr/>
      </p:nvGrpSpPr>
      <p:grpSpPr>
        <a:xfrm>
          <a:off x="0" y="0"/>
          <a:ext cx="0" cy="0"/>
          <a:chOff x="0" y="0"/>
          <a:chExt cx="0" cy="0"/>
        </a:xfrm>
      </p:grpSpPr>
      <p:sp>
        <p:nvSpPr>
          <p:cNvPr id="63" name="Google Shape;63;p9"/>
          <p:cNvSpPr txBox="1">
            <a:spLocks noGrp="1"/>
          </p:cNvSpPr>
          <p:nvPr>
            <p:ph type="title"/>
          </p:nvPr>
        </p:nvSpPr>
        <p:spPr>
          <a:xfrm>
            <a:off x="838200" y="136525"/>
            <a:ext cx="10515600" cy="120247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9"/>
          <p:cNvSpPr txBox="1">
            <a:spLocks noGrp="1"/>
          </p:cNvSpPr>
          <p:nvPr>
            <p:ph type="ftr" idx="11"/>
          </p:nvPr>
        </p:nvSpPr>
        <p:spPr>
          <a:xfrm>
            <a:off x="867515" y="6438411"/>
            <a:ext cx="8968148"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9"/>
          <p:cNvSpPr txBox="1">
            <a:spLocks noGrp="1"/>
          </p:cNvSpPr>
          <p:nvPr>
            <p:ph type="sldNum" idx="12"/>
          </p:nvPr>
        </p:nvSpPr>
        <p:spPr>
          <a:xfrm>
            <a:off x="323239" y="6438411"/>
            <a:ext cx="638053" cy="365125"/>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6"/>
        <p:cNvGrpSpPr/>
        <p:nvPr/>
      </p:nvGrpSpPr>
      <p:grpSpPr>
        <a:xfrm>
          <a:off x="0" y="0"/>
          <a:ext cx="0" cy="0"/>
          <a:chOff x="0" y="0"/>
          <a:chExt cx="0" cy="0"/>
        </a:xfrm>
      </p:grpSpPr>
      <p:sp>
        <p:nvSpPr>
          <p:cNvPr id="67" name="Google Shape;67;p10"/>
          <p:cNvSpPr txBox="1">
            <a:spLocks noGrp="1"/>
          </p:cNvSpPr>
          <p:nvPr>
            <p:ph type="title"/>
          </p:nvPr>
        </p:nvSpPr>
        <p:spPr>
          <a:xfrm>
            <a:off x="3352800" y="4888519"/>
            <a:ext cx="5486400" cy="56692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2"/>
              </a:buClr>
              <a:buSzPts val="1800"/>
              <a:buFont typeface="Aleo"/>
              <a:buNone/>
              <a:defRPr sz="1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10"/>
          <p:cNvSpPr>
            <a:spLocks noGrp="1"/>
          </p:cNvSpPr>
          <p:nvPr>
            <p:ph type="pic" idx="2"/>
          </p:nvPr>
        </p:nvSpPr>
        <p:spPr>
          <a:xfrm>
            <a:off x="3352800" y="471613"/>
            <a:ext cx="5486400" cy="4332111"/>
          </a:xfrm>
          <a:prstGeom prst="rect">
            <a:avLst/>
          </a:prstGeom>
          <a:noFill/>
          <a:ln>
            <a:noFill/>
          </a:ln>
        </p:spPr>
      </p:sp>
      <p:sp>
        <p:nvSpPr>
          <p:cNvPr id="69" name="Google Shape;69;p10"/>
          <p:cNvSpPr txBox="1">
            <a:spLocks noGrp="1"/>
          </p:cNvSpPr>
          <p:nvPr>
            <p:ph type="body" idx="1"/>
          </p:nvPr>
        </p:nvSpPr>
        <p:spPr>
          <a:xfrm>
            <a:off x="3352800" y="5496170"/>
            <a:ext cx="5486400" cy="640080"/>
          </a:xfrm>
          <a:prstGeom prst="rect">
            <a:avLst/>
          </a:prstGeom>
          <a:noFill/>
          <a:ln>
            <a:noFill/>
          </a:ln>
        </p:spPr>
        <p:txBody>
          <a:bodyPr spcFirstLastPara="1" wrap="square" lIns="91425" tIns="45700" rIns="91425" bIns="45700" anchor="t" anchorCtr="0">
            <a:normAutofit/>
          </a:bodyPr>
          <a:lstStyle>
            <a:lvl1pPr marL="457200" lvl="0" indent="-228600" algn="l">
              <a:lnSpc>
                <a:spcPct val="95000"/>
              </a:lnSpc>
              <a:spcBef>
                <a:spcPts val="1000"/>
              </a:spcBef>
              <a:spcAft>
                <a:spcPts val="0"/>
              </a:spcAft>
              <a:buSzPts val="1400"/>
              <a:buNone/>
              <a:defRPr sz="1400"/>
            </a:lvl1pPr>
            <a:lvl2pPr marL="914400" lvl="1" indent="-228600" algn="l">
              <a:lnSpc>
                <a:spcPct val="95000"/>
              </a:lnSpc>
              <a:spcBef>
                <a:spcPts val="500"/>
              </a:spcBef>
              <a:spcAft>
                <a:spcPts val="0"/>
              </a:spcAft>
              <a:buSzPts val="1400"/>
              <a:buNone/>
              <a:defRPr sz="1400"/>
            </a:lvl2pPr>
            <a:lvl3pPr marL="1371600" lvl="2" indent="-228600" algn="l">
              <a:lnSpc>
                <a:spcPct val="95000"/>
              </a:lnSpc>
              <a:spcBef>
                <a:spcPts val="500"/>
              </a:spcBef>
              <a:spcAft>
                <a:spcPts val="0"/>
              </a:spcAft>
              <a:buSzPts val="1200"/>
              <a:buNone/>
              <a:defRPr sz="1200"/>
            </a:lvl3pPr>
            <a:lvl4pPr marL="1828800" lvl="3" indent="-228600" algn="l">
              <a:lnSpc>
                <a:spcPct val="95000"/>
              </a:lnSpc>
              <a:spcBef>
                <a:spcPts val="500"/>
              </a:spcBef>
              <a:spcAft>
                <a:spcPts val="0"/>
              </a:spcAft>
              <a:buSzPts val="1000"/>
              <a:buNone/>
              <a:defRPr sz="1000"/>
            </a:lvl4pPr>
            <a:lvl5pPr marL="2286000" lvl="4" indent="-228600" algn="l">
              <a:lnSpc>
                <a:spcPct val="95000"/>
              </a:lnSpc>
              <a:spcBef>
                <a:spcPts val="500"/>
              </a:spcBef>
              <a:spcAft>
                <a:spcPts val="0"/>
              </a:spcAft>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0" name="Google Shape;70;p10"/>
          <p:cNvSpPr txBox="1">
            <a:spLocks noGrp="1"/>
          </p:cNvSpPr>
          <p:nvPr>
            <p:ph type="ftr" idx="11"/>
          </p:nvPr>
        </p:nvSpPr>
        <p:spPr>
          <a:xfrm>
            <a:off x="867515" y="6438411"/>
            <a:ext cx="8968148"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323239" y="6438411"/>
            <a:ext cx="638053" cy="365125"/>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theme" Target="../theme/theme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theme" Target="../theme/theme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1"/>
          <p:cNvPicPr preferRelativeResize="0"/>
          <p:nvPr/>
        </p:nvPicPr>
        <p:blipFill rotWithShape="1">
          <a:blip r:embed="rId11">
            <a:alphaModFix/>
          </a:blip>
          <a:srcRect/>
          <a:stretch/>
        </p:blipFill>
        <p:spPr>
          <a:xfrm>
            <a:off x="762" y="7571"/>
            <a:ext cx="12198095" cy="6861429"/>
          </a:xfrm>
          <a:prstGeom prst="rect">
            <a:avLst/>
          </a:prstGeom>
          <a:noFill/>
          <a:ln>
            <a:noFill/>
          </a:ln>
        </p:spPr>
      </p:pic>
      <p:sp>
        <p:nvSpPr>
          <p:cNvPr id="11" name="Google Shape;11;p1"/>
          <p:cNvSpPr txBox="1">
            <a:spLocks noGrp="1"/>
          </p:cNvSpPr>
          <p:nvPr>
            <p:ph type="title"/>
          </p:nvPr>
        </p:nvSpPr>
        <p:spPr>
          <a:xfrm>
            <a:off x="838200" y="136525"/>
            <a:ext cx="10515600" cy="1202473"/>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dk2"/>
              </a:buClr>
              <a:buSzPts val="4800"/>
              <a:buFont typeface="Aleo"/>
              <a:buNone/>
              <a:defRPr sz="4800" b="0" i="0" u="none" strike="noStrike" cap="none">
                <a:solidFill>
                  <a:schemeClr val="dk2"/>
                </a:solidFill>
                <a:latin typeface="Aleo"/>
                <a:ea typeface="Aleo"/>
                <a:cs typeface="Aleo"/>
                <a:sym typeface="Ale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2" name="Google Shape;12;p1"/>
          <p:cNvSpPr txBox="1">
            <a:spLocks noGrp="1"/>
          </p:cNvSpPr>
          <p:nvPr>
            <p:ph type="body" idx="1"/>
          </p:nvPr>
        </p:nvSpPr>
        <p:spPr>
          <a:xfrm>
            <a:off x="838200" y="2063261"/>
            <a:ext cx="10515600" cy="4113701"/>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5000"/>
              </a:lnSpc>
              <a:spcBef>
                <a:spcPts val="1000"/>
              </a:spcBef>
              <a:spcAft>
                <a:spcPts val="0"/>
              </a:spcAft>
              <a:buClr>
                <a:schemeClr val="dk2"/>
              </a:buClr>
              <a:buSzPts val="2400"/>
              <a:buFont typeface="Noto Sans Symbols"/>
              <a:buChar char="•"/>
              <a:defRPr sz="2400" b="0" i="0" u="none" strike="noStrike" cap="none">
                <a:solidFill>
                  <a:schemeClr val="dk1"/>
                </a:solidFill>
                <a:latin typeface="Arial"/>
                <a:ea typeface="Arial"/>
                <a:cs typeface="Arial"/>
                <a:sym typeface="Arial"/>
              </a:defRPr>
            </a:lvl1pPr>
            <a:lvl2pPr marL="914400" marR="0" lvl="1" indent="-355600" algn="l" rtl="0">
              <a:lnSpc>
                <a:spcPct val="95000"/>
              </a:lnSpc>
              <a:spcBef>
                <a:spcPts val="500"/>
              </a:spcBef>
              <a:spcAft>
                <a:spcPts val="0"/>
              </a:spcAft>
              <a:buClr>
                <a:schemeClr val="dk2"/>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55600" algn="l" rtl="0">
              <a:lnSpc>
                <a:spcPct val="95000"/>
              </a:lnSpc>
              <a:spcBef>
                <a:spcPts val="500"/>
              </a:spcBef>
              <a:spcAft>
                <a:spcPts val="0"/>
              </a:spcAft>
              <a:buClr>
                <a:schemeClr val="dk2"/>
              </a:buClr>
              <a:buSzPts val="2000"/>
              <a:buFont typeface="Noto Sans Symbols"/>
              <a:buChar char="▪"/>
              <a:defRPr sz="2000" b="0" i="0" u="none" strike="noStrike" cap="none">
                <a:solidFill>
                  <a:schemeClr val="dk1"/>
                </a:solidFill>
                <a:latin typeface="Arial"/>
                <a:ea typeface="Arial"/>
                <a:cs typeface="Arial"/>
                <a:sym typeface="Arial"/>
              </a:defRPr>
            </a:lvl3pPr>
            <a:lvl4pPr marL="1828800" marR="0" lvl="3" indent="-355600" algn="l" rtl="0">
              <a:lnSpc>
                <a:spcPct val="95000"/>
              </a:lnSpc>
              <a:spcBef>
                <a:spcPts val="500"/>
              </a:spcBef>
              <a:spcAft>
                <a:spcPts val="0"/>
              </a:spcAft>
              <a:buClr>
                <a:schemeClr val="dk2"/>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lnSpc>
                <a:spcPct val="95000"/>
              </a:lnSpc>
              <a:spcBef>
                <a:spcPts val="500"/>
              </a:spcBef>
              <a:spcAft>
                <a:spcPts val="0"/>
              </a:spcAft>
              <a:buClr>
                <a:schemeClr val="dk2"/>
              </a:buClr>
              <a:buSzPts val="2000"/>
              <a:buFont typeface="Noto Sans Symbols"/>
              <a:buChar char="⬥"/>
              <a:defRPr sz="20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3" name="Google Shape;13;p1"/>
          <p:cNvSpPr txBox="1">
            <a:spLocks noGrp="1"/>
          </p:cNvSpPr>
          <p:nvPr>
            <p:ph type="ftr" idx="11"/>
          </p:nvPr>
        </p:nvSpPr>
        <p:spPr>
          <a:xfrm>
            <a:off x="867515" y="6438411"/>
            <a:ext cx="8968148"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0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4" name="Google Shape;14;p1"/>
          <p:cNvSpPr txBox="1">
            <a:spLocks noGrp="1"/>
          </p:cNvSpPr>
          <p:nvPr>
            <p:ph type="sldNum" idx="12"/>
          </p:nvPr>
        </p:nvSpPr>
        <p:spPr>
          <a:xfrm>
            <a:off x="323239" y="6438411"/>
            <a:ext cx="638053" cy="365125"/>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pic>
        <p:nvPicPr>
          <p:cNvPr id="15" name="Google Shape;15;p1"/>
          <p:cNvPicPr preferRelativeResize="0"/>
          <p:nvPr/>
        </p:nvPicPr>
        <p:blipFill rotWithShape="1">
          <a:blip r:embed="rId12">
            <a:alphaModFix/>
          </a:blip>
          <a:srcRect b="45511"/>
          <a:stretch/>
        </p:blipFill>
        <p:spPr>
          <a:xfrm>
            <a:off x="10515598" y="6394095"/>
            <a:ext cx="1502571" cy="344843"/>
          </a:xfrm>
          <a:prstGeom prst="rect">
            <a:avLst/>
          </a:prstGeom>
          <a:noFill/>
          <a:ln>
            <a:noFill/>
          </a:ln>
        </p:spPr>
      </p:pic>
      <p:pic>
        <p:nvPicPr>
          <p:cNvPr id="16" name="Google Shape;16;p1"/>
          <p:cNvPicPr preferRelativeResize="0"/>
          <p:nvPr/>
        </p:nvPicPr>
        <p:blipFill rotWithShape="1">
          <a:blip r:embed="rId12">
            <a:alphaModFix/>
          </a:blip>
          <a:srcRect b="45711"/>
          <a:stretch/>
        </p:blipFill>
        <p:spPr>
          <a:xfrm>
            <a:off x="10510477" y="6393908"/>
            <a:ext cx="1508866" cy="34503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7152">
          <p15:clr>
            <a:srgbClr val="F26B43"/>
          </p15:clr>
        </p15:guide>
        <p15:guide id="2" pos="7089">
          <p15:clr>
            <a:srgbClr val="F26B43"/>
          </p15:clr>
        </p15:guide>
        <p15:guide id="3" orient="horz" pos="86">
          <p15:clr>
            <a:srgbClr val="F26B43"/>
          </p15:clr>
        </p15:guide>
        <p15:guide id="4" orient="horz" pos="4209">
          <p15:clr>
            <a:srgbClr val="F26B43"/>
          </p15:clr>
        </p15:guide>
        <p15:guide id="5" pos="528">
          <p15:clr>
            <a:srgbClr val="F26B43"/>
          </p15:clr>
        </p15:guide>
        <p15:guide id="6" pos="59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marR="0" lvl="0"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9pPr>
          </a:lstStyle>
          <a:p>
            <a:endParaRPr/>
          </a:p>
        </p:txBody>
      </p:sp>
      <p:sp>
        <p:nvSpPr>
          <p:cNvPr id="74" name="Google Shape;74;p11"/>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rmAutofit/>
          </a:bodyPr>
          <a:lstStyle>
            <a:lvl1pPr marL="457200" marR="0" lvl="0" indent="-381000" algn="l" rtl="0">
              <a:lnSpc>
                <a:spcPct val="115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1pPr>
            <a:lvl2pPr marL="914400" marR="0" lvl="1"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2pPr>
            <a:lvl3pPr marL="1371600" marR="0" lvl="2"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3pPr>
            <a:lvl4pPr marL="1828800" marR="0" lvl="3"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4pPr>
            <a:lvl5pPr marL="2286000" marR="0" lvl="4"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5pPr>
            <a:lvl6pPr marL="2743200" marR="0" lvl="5"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6pPr>
            <a:lvl7pPr marL="3200400" marR="0" lvl="6"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7pPr>
            <a:lvl8pPr marL="3657600" marR="0" lvl="7"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8pPr>
            <a:lvl9pPr marL="4114800" marR="0" lvl="8"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9pPr>
          </a:lstStyle>
          <a:p>
            <a:endParaRPr/>
          </a:p>
        </p:txBody>
      </p:sp>
      <p:sp>
        <p:nvSpPr>
          <p:cNvPr id="75" name="Google Shape;75;p11"/>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7" r:id="rId1"/>
    <p:sldLayoutId id="2147483658" r:id="rId2"/>
    <p:sldLayoutId id="2147483659" r:id="rId3"/>
    <p:sldLayoutId id="2147483660" r:id="rId4"/>
    <p:sldLayoutId id="2147483662" r:id="rId5"/>
    <p:sldLayoutId id="2147483663" r:id="rId6"/>
    <p:sldLayoutId id="2147483664" r:id="rId7"/>
    <p:sldLayoutId id="2147483665" r:id="rId8"/>
    <p:sldLayoutId id="2147483666" r:id="rId9"/>
    <p:sldLayoutId id="2147483667" r:id="rId10"/>
    <p:sldLayoutId id="214748366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6"/>
        <p:cNvGrpSpPr/>
        <p:nvPr/>
      </p:nvGrpSpPr>
      <p:grpSpPr>
        <a:xfrm>
          <a:off x="0" y="0"/>
          <a:ext cx="0" cy="0"/>
          <a:chOff x="0" y="0"/>
          <a:chExt cx="0" cy="0"/>
        </a:xfrm>
      </p:grpSpPr>
      <p:sp>
        <p:nvSpPr>
          <p:cNvPr id="127" name="Google Shape;127;p24"/>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128" name="Google Shape;128;p24"/>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129" name="Google Shape;129;p24"/>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333"/>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9"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7"/>
        <p:cNvGrpSpPr/>
        <p:nvPr/>
      </p:nvGrpSpPr>
      <p:grpSpPr>
        <a:xfrm>
          <a:off x="0" y="0"/>
          <a:ext cx="0" cy="0"/>
          <a:chOff x="0" y="0"/>
          <a:chExt cx="0" cy="0"/>
        </a:xfrm>
      </p:grpSpPr>
      <p:sp>
        <p:nvSpPr>
          <p:cNvPr id="178" name="Google Shape;178;p37"/>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marR="0" lvl="0"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9pPr>
          </a:lstStyle>
          <a:p>
            <a:endParaRPr/>
          </a:p>
        </p:txBody>
      </p:sp>
      <p:sp>
        <p:nvSpPr>
          <p:cNvPr id="179" name="Google Shape;179;p37"/>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rmAutofit/>
          </a:bodyPr>
          <a:lstStyle>
            <a:lvl1pPr marL="457200" marR="0" lvl="0" indent="-381000" algn="l" rtl="0">
              <a:lnSpc>
                <a:spcPct val="115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1pPr>
            <a:lvl2pPr marL="914400" marR="0" lvl="1"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2pPr>
            <a:lvl3pPr marL="1371600" marR="0" lvl="2"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3pPr>
            <a:lvl4pPr marL="1828800" marR="0" lvl="3"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4pPr>
            <a:lvl5pPr marL="2286000" marR="0" lvl="4"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5pPr>
            <a:lvl6pPr marL="2743200" marR="0" lvl="5"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6pPr>
            <a:lvl7pPr marL="3200400" marR="0" lvl="6"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7pPr>
            <a:lvl8pPr marL="3657600" marR="0" lvl="7"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8pPr>
            <a:lvl9pPr marL="4114800" marR="0" lvl="8"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9pPr>
          </a:lstStyle>
          <a:p>
            <a:endParaRPr/>
          </a:p>
        </p:txBody>
      </p:sp>
      <p:sp>
        <p:nvSpPr>
          <p:cNvPr id="180" name="Google Shape;180;p37"/>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leo"/>
                <a:ea typeface="Aleo"/>
                <a:cs typeface="Aleo"/>
                <a:sym typeface="Aleo"/>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4.xml"/><Relationship Id="rId1" Type="http://schemas.openxmlformats.org/officeDocument/2006/relationships/slideLayout" Target="../slideLayouts/slideLayout12.xml"/><Relationship Id="rId4" Type="http://schemas.openxmlformats.org/officeDocument/2006/relationships/image" Target="../media/image13.png"/></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7.xml"/><Relationship Id="rId1" Type="http://schemas.openxmlformats.org/officeDocument/2006/relationships/slideLayout" Target="../slideLayouts/slideLayout12.xml"/><Relationship Id="rId5" Type="http://schemas.openxmlformats.org/officeDocument/2006/relationships/image" Target="../media/image14.png"/><Relationship Id="rId4" Type="http://schemas.openxmlformats.org/officeDocument/2006/relationships/image" Target="../media/image17.png"/></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8.xml"/><Relationship Id="rId1" Type="http://schemas.openxmlformats.org/officeDocument/2006/relationships/slideLayout" Target="../slideLayouts/slideLayout12.xml"/><Relationship Id="rId4" Type="http://schemas.openxmlformats.org/officeDocument/2006/relationships/image" Target="../media/image18.png"/></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9.xml"/><Relationship Id="rId1" Type="http://schemas.openxmlformats.org/officeDocument/2006/relationships/slideLayout" Target="../slideLayouts/slideLayout12.xml"/><Relationship Id="rId4" Type="http://schemas.openxmlformats.org/officeDocument/2006/relationships/image" Target="../media/image19.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0.xml"/><Relationship Id="rId1" Type="http://schemas.openxmlformats.org/officeDocument/2006/relationships/slideLayout" Target="../slideLayouts/slideLayout12.xml"/><Relationship Id="rId5" Type="http://schemas.openxmlformats.org/officeDocument/2006/relationships/image" Target="../media/image14.png"/><Relationship Id="rId4" Type="http://schemas.openxmlformats.org/officeDocument/2006/relationships/image" Target="../media/image20.png"/></Relationships>
</file>

<file path=ppt/slides/_rels/slide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1.xml"/><Relationship Id="rId1" Type="http://schemas.openxmlformats.org/officeDocument/2006/relationships/slideLayout" Target="../slideLayouts/slideLayout12.xml"/><Relationship Id="rId4" Type="http://schemas.openxmlformats.org/officeDocument/2006/relationships/image" Target="../media/image21.png"/></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4.xml"/><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hyperlink" Target="https://tinyurl.com/ACMGv4" TargetMode="Externa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49"/>
          <p:cNvSpPr txBox="1">
            <a:spLocks noGrp="1"/>
          </p:cNvSpPr>
          <p:nvPr>
            <p:ph type="ctrTitle" idx="4294967295"/>
          </p:nvPr>
        </p:nvSpPr>
        <p:spPr>
          <a:xfrm>
            <a:off x="311972" y="462116"/>
            <a:ext cx="11591271" cy="3401961"/>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4320"/>
              <a:buFont typeface="Aleo"/>
              <a:buNone/>
            </a:pPr>
            <a:r>
              <a:rPr lang="en-US" sz="5120" dirty="0">
                <a:latin typeface="Aleo" panose="00000500000000000000" pitchFamily="2" charset="0"/>
              </a:rPr>
              <a:t>The ACMG/AMP/CAP/ClinGen </a:t>
            </a:r>
            <a:br>
              <a:rPr lang="en-US" sz="5120" dirty="0">
                <a:latin typeface="Aleo" panose="00000500000000000000" pitchFamily="2" charset="0"/>
              </a:rPr>
            </a:br>
            <a:r>
              <a:rPr lang="en-US" sz="5120" dirty="0">
                <a:solidFill>
                  <a:srgbClr val="FF0000"/>
                </a:solidFill>
                <a:latin typeface="Aleo" panose="00000500000000000000" pitchFamily="2" charset="0"/>
              </a:rPr>
              <a:t>Draft</a:t>
            </a:r>
            <a:r>
              <a:rPr lang="en-US" sz="5120" dirty="0">
                <a:latin typeface="Aleo" panose="00000500000000000000" pitchFamily="2" charset="0"/>
              </a:rPr>
              <a:t> Standards for Sequence Variant Classification</a:t>
            </a:r>
            <a:br>
              <a:rPr lang="en-US" sz="5120" dirty="0">
                <a:latin typeface="Aleo" panose="00000500000000000000" pitchFamily="2" charset="0"/>
              </a:rPr>
            </a:br>
            <a:endParaRPr sz="5120" dirty="0">
              <a:latin typeface="Aleo" panose="00000500000000000000" pitchFamily="2" charset="0"/>
            </a:endParaRPr>
          </a:p>
        </p:txBody>
      </p:sp>
      <p:sp>
        <p:nvSpPr>
          <p:cNvPr id="2" name="Google Shape;240;p50">
            <a:extLst>
              <a:ext uri="{FF2B5EF4-FFF2-40B4-BE49-F238E27FC236}">
                <a16:creationId xmlns:a16="http://schemas.microsoft.com/office/drawing/2014/main" id="{9923BC48-EF9B-CEE0-EFA4-3D1C817E231A}"/>
              </a:ext>
            </a:extLst>
          </p:cNvPr>
          <p:cNvSpPr txBox="1">
            <a:spLocks/>
          </p:cNvSpPr>
          <p:nvPr/>
        </p:nvSpPr>
        <p:spPr>
          <a:xfrm>
            <a:off x="415600" y="4031226"/>
            <a:ext cx="11360700" cy="2060522"/>
          </a:xfrm>
          <a:prstGeom prst="rect">
            <a:avLst/>
          </a:prstGeom>
        </p:spPr>
        <p:txBody>
          <a:bodyPr spcFirstLastPara="1" wrap="square" lIns="121900" tIns="121900" rIns="121900" bIns="1219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2800" dirty="0">
                <a:latin typeface="Aleo" panose="00000500000000000000" pitchFamily="2" charset="0"/>
              </a:rPr>
              <a:t>Steven Harrison, PhD FACMG</a:t>
            </a:r>
          </a:p>
          <a:p>
            <a:pPr algn="ctr"/>
            <a:r>
              <a:rPr lang="en-US" sz="2800" dirty="0">
                <a:latin typeface="Aleo" panose="00000500000000000000" pitchFamily="2" charset="0"/>
              </a:rPr>
              <a:t>Genomic Science Director, Ambry Genetics</a:t>
            </a:r>
          </a:p>
          <a:p>
            <a:pPr algn="ctr"/>
            <a:endParaRPr lang="en-US" sz="2800" dirty="0">
              <a:latin typeface="Aleo" panose="00000500000000000000" pitchFamily="2" charset="0"/>
            </a:endParaRPr>
          </a:p>
          <a:p>
            <a:pPr algn="ctr"/>
            <a:r>
              <a:rPr lang="en-US" sz="2800" dirty="0">
                <a:latin typeface="Aleo" panose="00000500000000000000" pitchFamily="2" charset="0"/>
              </a:rPr>
              <a:t>On behalf of ACMG/AMP/CAP/ClinGen SVC Working Group</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Google Shape;383;p59"/>
          <p:cNvSpPr txBox="1"/>
          <p:nvPr/>
        </p:nvSpPr>
        <p:spPr>
          <a:xfrm>
            <a:off x="8772232" y="6268627"/>
            <a:ext cx="3299700" cy="4002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100"/>
              <a:buFont typeface="Arial"/>
              <a:buNone/>
            </a:pPr>
            <a:endParaRPr sz="2000" b="0" i="0" u="none" strike="noStrike" cap="none">
              <a:solidFill>
                <a:srgbClr val="000000"/>
              </a:solidFill>
              <a:latin typeface="Aleo"/>
              <a:ea typeface="Aleo"/>
              <a:cs typeface="Aleo"/>
              <a:sym typeface="Aleo"/>
            </a:endParaRPr>
          </a:p>
        </p:txBody>
      </p:sp>
      <p:grpSp>
        <p:nvGrpSpPr>
          <p:cNvPr id="384" name="Google Shape;384;p59"/>
          <p:cNvGrpSpPr/>
          <p:nvPr/>
        </p:nvGrpSpPr>
        <p:grpSpPr>
          <a:xfrm>
            <a:off x="0" y="778863"/>
            <a:ext cx="12736371" cy="2138648"/>
            <a:chOff x="0" y="584162"/>
            <a:chExt cx="9552517" cy="1604026"/>
          </a:xfrm>
        </p:grpSpPr>
        <p:sp>
          <p:nvSpPr>
            <p:cNvPr id="385" name="Google Shape;385;p59"/>
            <p:cNvSpPr txBox="1"/>
            <p:nvPr/>
          </p:nvSpPr>
          <p:spPr>
            <a:xfrm>
              <a:off x="3377849" y="1672637"/>
              <a:ext cx="2471400" cy="288600"/>
            </a:xfrm>
            <a:prstGeom prst="rect">
              <a:avLst/>
            </a:prstGeom>
            <a:solidFill>
              <a:srgbClr val="FFFFFF"/>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900" b="1" i="0" u="none" strike="noStrike" cap="none">
                  <a:solidFill>
                    <a:srgbClr val="000000"/>
                  </a:solidFill>
                  <a:latin typeface="Aleo"/>
                  <a:ea typeface="Aleo"/>
                  <a:cs typeface="Aleo"/>
                  <a:sym typeface="Aleo"/>
                </a:rPr>
                <a:t>Uncertain significance</a:t>
              </a:r>
              <a:endParaRPr sz="1900" b="1" i="0" u="none" strike="noStrike" cap="none">
                <a:solidFill>
                  <a:srgbClr val="000000"/>
                </a:solidFill>
                <a:latin typeface="Aleo"/>
                <a:ea typeface="Aleo"/>
                <a:cs typeface="Aleo"/>
                <a:sym typeface="Aleo"/>
              </a:endParaRPr>
            </a:p>
          </p:txBody>
        </p:sp>
        <p:sp>
          <p:nvSpPr>
            <p:cNvPr id="386" name="Google Shape;386;p59"/>
            <p:cNvSpPr txBox="1"/>
            <p:nvPr/>
          </p:nvSpPr>
          <p:spPr>
            <a:xfrm>
              <a:off x="456715" y="1680287"/>
              <a:ext cx="1513200" cy="507900"/>
            </a:xfrm>
            <a:prstGeom prst="rect">
              <a:avLst/>
            </a:prstGeom>
            <a:solidFill>
              <a:srgbClr val="FFFFFF"/>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900" b="1" i="0" u="none" strike="noStrike" cap="none">
                  <a:solidFill>
                    <a:srgbClr val="000000"/>
                  </a:solidFill>
                  <a:latin typeface="Aleo"/>
                  <a:ea typeface="Aleo"/>
                  <a:cs typeface="Aleo"/>
                  <a:sym typeface="Aleo"/>
                </a:rPr>
                <a:t>Likely </a:t>
              </a:r>
              <a:endParaRPr sz="1900" b="1" i="0" u="none" strike="noStrike" cap="none">
                <a:solidFill>
                  <a:srgbClr val="000000"/>
                </a:solidFill>
                <a:latin typeface="Aleo"/>
                <a:ea typeface="Aleo"/>
                <a:cs typeface="Aleo"/>
                <a:sym typeface="Aleo"/>
              </a:endParaRPr>
            </a:p>
            <a:p>
              <a:pPr marL="0" marR="0" lvl="0" indent="0" algn="ctr" rtl="0">
                <a:lnSpc>
                  <a:spcPct val="100000"/>
                </a:lnSpc>
                <a:spcBef>
                  <a:spcPts val="0"/>
                </a:spcBef>
                <a:spcAft>
                  <a:spcPts val="0"/>
                </a:spcAft>
                <a:buClr>
                  <a:srgbClr val="000000"/>
                </a:buClr>
                <a:buSzPts val="1600"/>
                <a:buFont typeface="Arial"/>
                <a:buNone/>
              </a:pPr>
              <a:r>
                <a:rPr lang="en-US" sz="1900" b="1" i="0" u="none" strike="noStrike" cap="none">
                  <a:solidFill>
                    <a:srgbClr val="000000"/>
                  </a:solidFill>
                  <a:latin typeface="Aleo"/>
                  <a:ea typeface="Aleo"/>
                  <a:cs typeface="Aleo"/>
                  <a:sym typeface="Aleo"/>
                </a:rPr>
                <a:t>Benign</a:t>
              </a:r>
              <a:endParaRPr sz="1900" b="1" i="0" u="none" strike="noStrike" cap="none">
                <a:solidFill>
                  <a:srgbClr val="000000"/>
                </a:solidFill>
                <a:latin typeface="Aleo"/>
                <a:ea typeface="Aleo"/>
                <a:cs typeface="Aleo"/>
                <a:sym typeface="Aleo"/>
              </a:endParaRPr>
            </a:p>
          </p:txBody>
        </p:sp>
        <p:sp>
          <p:nvSpPr>
            <p:cNvPr id="387" name="Google Shape;387;p59"/>
            <p:cNvSpPr txBox="1"/>
            <p:nvPr/>
          </p:nvSpPr>
          <p:spPr>
            <a:xfrm>
              <a:off x="0" y="1672638"/>
              <a:ext cx="795000" cy="288600"/>
            </a:xfrm>
            <a:prstGeom prst="rect">
              <a:avLst/>
            </a:prstGeom>
            <a:solidFill>
              <a:srgbClr val="FFFFFF"/>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900" b="1" i="0" u="none" strike="noStrike" cap="none">
                  <a:solidFill>
                    <a:srgbClr val="000000"/>
                  </a:solidFill>
                  <a:latin typeface="Aleo"/>
                  <a:ea typeface="Aleo"/>
                  <a:cs typeface="Aleo"/>
                  <a:sym typeface="Aleo"/>
                </a:rPr>
                <a:t>Benign</a:t>
              </a:r>
              <a:endParaRPr sz="1900" b="1" i="0" u="none" strike="noStrike" cap="none">
                <a:solidFill>
                  <a:srgbClr val="000000"/>
                </a:solidFill>
                <a:latin typeface="Aleo"/>
                <a:ea typeface="Aleo"/>
                <a:cs typeface="Aleo"/>
                <a:sym typeface="Aleo"/>
              </a:endParaRPr>
            </a:p>
          </p:txBody>
        </p:sp>
        <p:sp>
          <p:nvSpPr>
            <p:cNvPr id="388" name="Google Shape;388;p59"/>
            <p:cNvSpPr txBox="1"/>
            <p:nvPr/>
          </p:nvSpPr>
          <p:spPr>
            <a:xfrm>
              <a:off x="6954725" y="1680288"/>
              <a:ext cx="1291200" cy="507900"/>
            </a:xfrm>
            <a:prstGeom prst="rect">
              <a:avLst/>
            </a:prstGeom>
            <a:solidFill>
              <a:srgbClr val="FFFFFF"/>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900" b="1" i="0" u="none" strike="noStrike" cap="none">
                  <a:solidFill>
                    <a:srgbClr val="000000"/>
                  </a:solidFill>
                  <a:latin typeface="Aleo"/>
                  <a:ea typeface="Aleo"/>
                  <a:cs typeface="Aleo"/>
                  <a:sym typeface="Aleo"/>
                </a:rPr>
                <a:t>Likely </a:t>
              </a:r>
              <a:endParaRPr sz="1900" b="1" i="0" u="none" strike="noStrike" cap="none">
                <a:solidFill>
                  <a:srgbClr val="000000"/>
                </a:solidFill>
                <a:latin typeface="Aleo"/>
                <a:ea typeface="Aleo"/>
                <a:cs typeface="Aleo"/>
                <a:sym typeface="Aleo"/>
              </a:endParaRPr>
            </a:p>
            <a:p>
              <a:pPr marL="0" marR="0" lvl="0" indent="0" algn="ctr" rtl="0">
                <a:lnSpc>
                  <a:spcPct val="100000"/>
                </a:lnSpc>
                <a:spcBef>
                  <a:spcPts val="0"/>
                </a:spcBef>
                <a:spcAft>
                  <a:spcPts val="0"/>
                </a:spcAft>
                <a:buClr>
                  <a:srgbClr val="000000"/>
                </a:buClr>
                <a:buSzPts val="1600"/>
                <a:buFont typeface="Arial"/>
                <a:buNone/>
              </a:pPr>
              <a:r>
                <a:rPr lang="en-US" sz="1900" b="1" i="0" u="none" strike="noStrike" cap="none">
                  <a:solidFill>
                    <a:srgbClr val="000000"/>
                  </a:solidFill>
                  <a:latin typeface="Aleo"/>
                  <a:ea typeface="Aleo"/>
                  <a:cs typeface="Aleo"/>
                  <a:sym typeface="Aleo"/>
                </a:rPr>
                <a:t>Pathogenic</a:t>
              </a:r>
              <a:endParaRPr sz="1900" b="1" i="0" u="none" strike="noStrike" cap="none">
                <a:solidFill>
                  <a:srgbClr val="000000"/>
                </a:solidFill>
                <a:latin typeface="Aleo"/>
                <a:ea typeface="Aleo"/>
                <a:cs typeface="Aleo"/>
                <a:sym typeface="Aleo"/>
              </a:endParaRPr>
            </a:p>
          </p:txBody>
        </p:sp>
        <p:sp>
          <p:nvSpPr>
            <p:cNvPr id="389" name="Google Shape;389;p59"/>
            <p:cNvSpPr txBox="1"/>
            <p:nvPr/>
          </p:nvSpPr>
          <p:spPr>
            <a:xfrm>
              <a:off x="7928875" y="1680288"/>
              <a:ext cx="1291200" cy="288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900" b="1" i="0" u="none" strike="noStrike" cap="none">
                  <a:solidFill>
                    <a:srgbClr val="000000"/>
                  </a:solidFill>
                  <a:latin typeface="Aleo"/>
                  <a:ea typeface="Aleo"/>
                  <a:cs typeface="Aleo"/>
                  <a:sym typeface="Aleo"/>
                </a:rPr>
                <a:t>Pathogenic</a:t>
              </a:r>
              <a:endParaRPr sz="1900" b="1" i="0" u="none" strike="noStrike" cap="none">
                <a:solidFill>
                  <a:srgbClr val="000000"/>
                </a:solidFill>
                <a:latin typeface="Aleo"/>
                <a:ea typeface="Aleo"/>
                <a:cs typeface="Aleo"/>
                <a:sym typeface="Aleo"/>
              </a:endParaRPr>
            </a:p>
          </p:txBody>
        </p:sp>
        <p:grpSp>
          <p:nvGrpSpPr>
            <p:cNvPr id="390" name="Google Shape;390;p59"/>
            <p:cNvGrpSpPr/>
            <p:nvPr/>
          </p:nvGrpSpPr>
          <p:grpSpPr>
            <a:xfrm>
              <a:off x="48691" y="584162"/>
              <a:ext cx="9503826" cy="1053513"/>
              <a:chOff x="68304" y="584162"/>
              <a:chExt cx="9503826" cy="1053513"/>
            </a:xfrm>
          </p:grpSpPr>
          <p:sp>
            <p:nvSpPr>
              <p:cNvPr id="391" name="Google Shape;391;p59"/>
              <p:cNvSpPr/>
              <p:nvPr/>
            </p:nvSpPr>
            <p:spPr>
              <a:xfrm>
                <a:off x="1655164" y="1079375"/>
                <a:ext cx="5847600" cy="558300"/>
              </a:xfrm>
              <a:prstGeom prst="rect">
                <a:avLst/>
              </a:prstGeom>
              <a:solidFill>
                <a:srgbClr val="FFF2CC"/>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000"/>
                  <a:buFont typeface="Arial"/>
                  <a:buNone/>
                </a:pPr>
                <a:endParaRPr sz="1600" b="0" i="0" u="none" strike="noStrike" cap="none">
                  <a:solidFill>
                    <a:srgbClr val="000000"/>
                  </a:solidFill>
                  <a:latin typeface="Aleo"/>
                  <a:ea typeface="Aleo"/>
                  <a:cs typeface="Aleo"/>
                  <a:sym typeface="Aleo"/>
                </a:endParaRPr>
              </a:p>
            </p:txBody>
          </p:sp>
          <p:sp>
            <p:nvSpPr>
              <p:cNvPr id="392" name="Google Shape;392;p59"/>
              <p:cNvSpPr/>
              <p:nvPr/>
            </p:nvSpPr>
            <p:spPr>
              <a:xfrm>
                <a:off x="7502689" y="1075900"/>
                <a:ext cx="1008900" cy="558300"/>
              </a:xfrm>
              <a:prstGeom prst="rect">
                <a:avLst/>
              </a:prstGeom>
              <a:solidFill>
                <a:srgbClr val="EA9999"/>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000"/>
                  <a:buFont typeface="Arial"/>
                  <a:buNone/>
                </a:pPr>
                <a:endParaRPr sz="1600" b="0" i="0" u="none" strike="noStrike" cap="none">
                  <a:solidFill>
                    <a:srgbClr val="000000"/>
                  </a:solidFill>
                  <a:latin typeface="Aleo"/>
                  <a:ea typeface="Aleo"/>
                  <a:cs typeface="Aleo"/>
                  <a:sym typeface="Aleo"/>
                </a:endParaRPr>
              </a:p>
            </p:txBody>
          </p:sp>
          <p:sp>
            <p:nvSpPr>
              <p:cNvPr id="393" name="Google Shape;393;p59"/>
              <p:cNvSpPr/>
              <p:nvPr/>
            </p:nvSpPr>
            <p:spPr>
              <a:xfrm>
                <a:off x="8511640" y="1075900"/>
                <a:ext cx="408600" cy="558300"/>
              </a:xfrm>
              <a:prstGeom prst="rect">
                <a:avLst/>
              </a:prstGeom>
              <a:solidFill>
                <a:srgbClr val="FF0000"/>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000"/>
                  <a:buFont typeface="Arial"/>
                  <a:buNone/>
                </a:pPr>
                <a:endParaRPr sz="1600" b="0" i="0" u="none" strike="noStrike" cap="none">
                  <a:solidFill>
                    <a:srgbClr val="000000"/>
                  </a:solidFill>
                  <a:latin typeface="Aleo"/>
                  <a:ea typeface="Aleo"/>
                  <a:cs typeface="Aleo"/>
                  <a:sym typeface="Aleo"/>
                </a:endParaRPr>
              </a:p>
            </p:txBody>
          </p:sp>
          <p:sp>
            <p:nvSpPr>
              <p:cNvPr id="394" name="Google Shape;394;p59"/>
              <p:cNvSpPr/>
              <p:nvPr/>
            </p:nvSpPr>
            <p:spPr>
              <a:xfrm>
                <a:off x="646213" y="1075900"/>
                <a:ext cx="1008900" cy="558300"/>
              </a:xfrm>
              <a:prstGeom prst="rect">
                <a:avLst/>
              </a:prstGeom>
              <a:solidFill>
                <a:srgbClr val="A4C2F4"/>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000"/>
                  <a:buFont typeface="Arial"/>
                  <a:buNone/>
                </a:pPr>
                <a:endParaRPr sz="1600" b="0" i="0" u="none" strike="noStrike" cap="none">
                  <a:solidFill>
                    <a:srgbClr val="000000"/>
                  </a:solidFill>
                  <a:latin typeface="Aleo"/>
                  <a:ea typeface="Aleo"/>
                  <a:cs typeface="Aleo"/>
                  <a:sym typeface="Aleo"/>
                </a:endParaRPr>
              </a:p>
            </p:txBody>
          </p:sp>
          <p:sp>
            <p:nvSpPr>
              <p:cNvPr id="395" name="Google Shape;395;p59"/>
              <p:cNvSpPr/>
              <p:nvPr/>
            </p:nvSpPr>
            <p:spPr>
              <a:xfrm>
                <a:off x="237400" y="1075900"/>
                <a:ext cx="408600" cy="558300"/>
              </a:xfrm>
              <a:prstGeom prst="rect">
                <a:avLst/>
              </a:prstGeom>
              <a:solidFill>
                <a:srgbClr val="1155CC"/>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000"/>
                  <a:buFont typeface="Arial"/>
                  <a:buNone/>
                </a:pPr>
                <a:endParaRPr sz="1600" b="0" i="0" u="none" strike="noStrike" cap="none">
                  <a:solidFill>
                    <a:srgbClr val="000000"/>
                  </a:solidFill>
                  <a:latin typeface="Aleo"/>
                  <a:ea typeface="Aleo"/>
                  <a:cs typeface="Aleo"/>
                  <a:sym typeface="Aleo"/>
                </a:endParaRPr>
              </a:p>
            </p:txBody>
          </p:sp>
          <p:sp>
            <p:nvSpPr>
              <p:cNvPr id="396" name="Google Shape;396;p59"/>
              <p:cNvSpPr txBox="1"/>
              <p:nvPr/>
            </p:nvSpPr>
            <p:spPr>
              <a:xfrm>
                <a:off x="8253592" y="584162"/>
                <a:ext cx="576900" cy="254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900"/>
                  <a:buFont typeface="Arial"/>
                  <a:buNone/>
                </a:pPr>
                <a:r>
                  <a:rPr lang="en-US" sz="1600" b="1" i="0" u="none" strike="noStrike" cap="none">
                    <a:solidFill>
                      <a:srgbClr val="000000"/>
                    </a:solidFill>
                    <a:latin typeface="Aleo"/>
                    <a:ea typeface="Aleo"/>
                    <a:cs typeface="Aleo"/>
                    <a:sym typeface="Aleo"/>
                  </a:rPr>
                  <a:t>99%</a:t>
                </a:r>
                <a:endParaRPr sz="1600" b="1" i="0" u="none" strike="noStrike" cap="none">
                  <a:solidFill>
                    <a:srgbClr val="000000"/>
                  </a:solidFill>
                  <a:latin typeface="Aleo"/>
                  <a:ea typeface="Aleo"/>
                  <a:cs typeface="Aleo"/>
                  <a:sym typeface="Aleo"/>
                </a:endParaRPr>
              </a:p>
            </p:txBody>
          </p:sp>
          <p:cxnSp>
            <p:nvCxnSpPr>
              <p:cNvPr id="397" name="Google Shape;397;p59"/>
              <p:cNvCxnSpPr/>
              <p:nvPr/>
            </p:nvCxnSpPr>
            <p:spPr>
              <a:xfrm>
                <a:off x="8509766" y="892911"/>
                <a:ext cx="0" cy="183000"/>
              </a:xfrm>
              <a:prstGeom prst="straightConnector1">
                <a:avLst/>
              </a:prstGeom>
              <a:noFill/>
              <a:ln w="28575" cap="flat" cmpd="sng">
                <a:solidFill>
                  <a:srgbClr val="000000"/>
                </a:solidFill>
                <a:prstDash val="solid"/>
                <a:round/>
                <a:headEnd type="none" w="sm" len="sm"/>
                <a:tailEnd type="triangle" w="med" len="med"/>
              </a:ln>
            </p:spPr>
          </p:cxnSp>
          <p:sp>
            <p:nvSpPr>
              <p:cNvPr id="398" name="Google Shape;398;p59"/>
              <p:cNvSpPr txBox="1"/>
              <p:nvPr/>
            </p:nvSpPr>
            <p:spPr>
              <a:xfrm>
                <a:off x="7243654" y="584162"/>
                <a:ext cx="576900" cy="254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900"/>
                  <a:buFont typeface="Arial"/>
                  <a:buNone/>
                </a:pPr>
                <a:r>
                  <a:rPr lang="en-US" sz="1600" b="1" i="0" u="none" strike="noStrike" cap="none">
                    <a:solidFill>
                      <a:srgbClr val="000000"/>
                    </a:solidFill>
                    <a:latin typeface="Aleo"/>
                    <a:ea typeface="Aleo"/>
                    <a:cs typeface="Aleo"/>
                    <a:sym typeface="Aleo"/>
                  </a:rPr>
                  <a:t>90%</a:t>
                </a:r>
                <a:endParaRPr sz="1600" b="1" i="0" u="none" strike="noStrike" cap="none">
                  <a:solidFill>
                    <a:srgbClr val="000000"/>
                  </a:solidFill>
                  <a:latin typeface="Aleo"/>
                  <a:ea typeface="Aleo"/>
                  <a:cs typeface="Aleo"/>
                  <a:sym typeface="Aleo"/>
                </a:endParaRPr>
              </a:p>
            </p:txBody>
          </p:sp>
          <p:cxnSp>
            <p:nvCxnSpPr>
              <p:cNvPr id="399" name="Google Shape;399;p59"/>
              <p:cNvCxnSpPr/>
              <p:nvPr/>
            </p:nvCxnSpPr>
            <p:spPr>
              <a:xfrm>
                <a:off x="7499827" y="892911"/>
                <a:ext cx="0" cy="183000"/>
              </a:xfrm>
              <a:prstGeom prst="straightConnector1">
                <a:avLst/>
              </a:prstGeom>
              <a:noFill/>
              <a:ln w="28575" cap="flat" cmpd="sng">
                <a:solidFill>
                  <a:srgbClr val="000000"/>
                </a:solidFill>
                <a:prstDash val="solid"/>
                <a:round/>
                <a:headEnd type="none" w="sm" len="sm"/>
                <a:tailEnd type="triangle" w="med" len="med"/>
              </a:ln>
            </p:spPr>
          </p:cxnSp>
          <p:sp>
            <p:nvSpPr>
              <p:cNvPr id="400" name="Google Shape;400;p59"/>
              <p:cNvSpPr txBox="1"/>
              <p:nvPr/>
            </p:nvSpPr>
            <p:spPr>
              <a:xfrm>
                <a:off x="1395614" y="584162"/>
                <a:ext cx="576900" cy="254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900"/>
                  <a:buFont typeface="Arial"/>
                  <a:buNone/>
                </a:pPr>
                <a:r>
                  <a:rPr lang="en-US" sz="1600" b="1" i="0" u="none" strike="noStrike" cap="none">
                    <a:solidFill>
                      <a:srgbClr val="000000"/>
                    </a:solidFill>
                    <a:latin typeface="Aleo"/>
                    <a:ea typeface="Aleo"/>
                    <a:cs typeface="Aleo"/>
                    <a:sym typeface="Aleo"/>
                  </a:rPr>
                  <a:t>10%</a:t>
                </a:r>
                <a:endParaRPr sz="1600" b="1" i="0" u="none" strike="noStrike" cap="none">
                  <a:solidFill>
                    <a:srgbClr val="000000"/>
                  </a:solidFill>
                  <a:latin typeface="Aleo"/>
                  <a:ea typeface="Aleo"/>
                  <a:cs typeface="Aleo"/>
                  <a:sym typeface="Aleo"/>
                </a:endParaRPr>
              </a:p>
            </p:txBody>
          </p:sp>
          <p:cxnSp>
            <p:nvCxnSpPr>
              <p:cNvPr id="401" name="Google Shape;401;p59"/>
              <p:cNvCxnSpPr/>
              <p:nvPr/>
            </p:nvCxnSpPr>
            <p:spPr>
              <a:xfrm>
                <a:off x="1651804" y="892911"/>
                <a:ext cx="0" cy="183000"/>
              </a:xfrm>
              <a:prstGeom prst="straightConnector1">
                <a:avLst/>
              </a:prstGeom>
              <a:noFill/>
              <a:ln w="28575" cap="flat" cmpd="sng">
                <a:solidFill>
                  <a:srgbClr val="000000"/>
                </a:solidFill>
                <a:prstDash val="solid"/>
                <a:round/>
                <a:headEnd type="none" w="sm" len="sm"/>
                <a:tailEnd type="triangle" w="med" len="med"/>
              </a:ln>
            </p:spPr>
          </p:cxnSp>
          <p:sp>
            <p:nvSpPr>
              <p:cNvPr id="402" name="Google Shape;402;p59"/>
              <p:cNvSpPr txBox="1"/>
              <p:nvPr/>
            </p:nvSpPr>
            <p:spPr>
              <a:xfrm>
                <a:off x="397097" y="584166"/>
                <a:ext cx="467100" cy="254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900"/>
                  <a:buFont typeface="Arial"/>
                  <a:buNone/>
                </a:pPr>
                <a:r>
                  <a:rPr lang="en-US" sz="1600" b="1" i="0" u="none" strike="noStrike" cap="none">
                    <a:solidFill>
                      <a:srgbClr val="000000"/>
                    </a:solidFill>
                    <a:latin typeface="Aleo"/>
                    <a:ea typeface="Aleo"/>
                    <a:cs typeface="Aleo"/>
                    <a:sym typeface="Aleo"/>
                  </a:rPr>
                  <a:t>1%</a:t>
                </a:r>
                <a:endParaRPr sz="1600" b="1" i="0" u="none" strike="noStrike" cap="none">
                  <a:solidFill>
                    <a:srgbClr val="000000"/>
                  </a:solidFill>
                  <a:latin typeface="Aleo"/>
                  <a:ea typeface="Aleo"/>
                  <a:cs typeface="Aleo"/>
                  <a:sym typeface="Aleo"/>
                </a:endParaRPr>
              </a:p>
            </p:txBody>
          </p:sp>
          <p:cxnSp>
            <p:nvCxnSpPr>
              <p:cNvPr id="403" name="Google Shape;403;p59"/>
              <p:cNvCxnSpPr/>
              <p:nvPr/>
            </p:nvCxnSpPr>
            <p:spPr>
              <a:xfrm>
                <a:off x="630663" y="892911"/>
                <a:ext cx="0" cy="183000"/>
              </a:xfrm>
              <a:prstGeom prst="straightConnector1">
                <a:avLst/>
              </a:prstGeom>
              <a:noFill/>
              <a:ln w="28575" cap="flat" cmpd="sng">
                <a:solidFill>
                  <a:srgbClr val="000000"/>
                </a:solidFill>
                <a:prstDash val="solid"/>
                <a:round/>
                <a:headEnd type="none" w="sm" len="sm"/>
                <a:tailEnd type="triangle" w="med" len="med"/>
              </a:ln>
            </p:spPr>
          </p:cxnSp>
          <p:sp>
            <p:nvSpPr>
              <p:cNvPr id="404" name="Google Shape;404;p59"/>
              <p:cNvSpPr txBox="1"/>
              <p:nvPr/>
            </p:nvSpPr>
            <p:spPr>
              <a:xfrm>
                <a:off x="3377849" y="1181524"/>
                <a:ext cx="2471400" cy="254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000000"/>
                    </a:solidFill>
                    <a:latin typeface="Aleo"/>
                    <a:ea typeface="Aleo"/>
                    <a:cs typeface="Aleo"/>
                    <a:sym typeface="Aleo"/>
                  </a:rPr>
                  <a:t>0 to 5</a:t>
                </a:r>
                <a:endParaRPr sz="1600" b="1" i="0" u="none" strike="noStrike" cap="none">
                  <a:solidFill>
                    <a:srgbClr val="000000"/>
                  </a:solidFill>
                  <a:latin typeface="Aleo"/>
                  <a:ea typeface="Aleo"/>
                  <a:cs typeface="Aleo"/>
                  <a:sym typeface="Aleo"/>
                </a:endParaRPr>
              </a:p>
            </p:txBody>
          </p:sp>
          <p:sp>
            <p:nvSpPr>
              <p:cNvPr id="405" name="Google Shape;405;p59"/>
              <p:cNvSpPr txBox="1"/>
              <p:nvPr/>
            </p:nvSpPr>
            <p:spPr>
              <a:xfrm>
                <a:off x="380515" y="1189174"/>
                <a:ext cx="1513200" cy="254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000000"/>
                    </a:solidFill>
                    <a:latin typeface="Aleo"/>
                    <a:ea typeface="Aleo"/>
                    <a:cs typeface="Aleo"/>
                    <a:sym typeface="Aleo"/>
                  </a:rPr>
                  <a:t>-3 to -1</a:t>
                </a:r>
                <a:endParaRPr sz="1600" b="1" i="0" u="none" strike="noStrike" cap="none">
                  <a:solidFill>
                    <a:srgbClr val="000000"/>
                  </a:solidFill>
                  <a:latin typeface="Aleo"/>
                  <a:ea typeface="Aleo"/>
                  <a:cs typeface="Aleo"/>
                  <a:sym typeface="Aleo"/>
                </a:endParaRPr>
              </a:p>
            </p:txBody>
          </p:sp>
          <p:sp>
            <p:nvSpPr>
              <p:cNvPr id="406" name="Google Shape;406;p59"/>
              <p:cNvSpPr txBox="1"/>
              <p:nvPr/>
            </p:nvSpPr>
            <p:spPr>
              <a:xfrm>
                <a:off x="68304" y="1181524"/>
                <a:ext cx="749400" cy="254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700"/>
                  <a:buFont typeface="Arial"/>
                  <a:buNone/>
                </a:pPr>
                <a:r>
                  <a:rPr lang="en-US" sz="1600" b="1" i="0" u="none" strike="noStrike" cap="none">
                    <a:solidFill>
                      <a:srgbClr val="000000"/>
                    </a:solidFill>
                    <a:latin typeface="Aleo"/>
                    <a:ea typeface="Aleo"/>
                    <a:cs typeface="Aleo"/>
                    <a:sym typeface="Aleo"/>
                  </a:rPr>
                  <a:t>≤ -4</a:t>
                </a:r>
                <a:endParaRPr sz="1600" b="1" i="0" u="none" strike="noStrike" cap="none">
                  <a:solidFill>
                    <a:srgbClr val="000000"/>
                  </a:solidFill>
                  <a:latin typeface="Aleo"/>
                  <a:ea typeface="Aleo"/>
                  <a:cs typeface="Aleo"/>
                  <a:sym typeface="Aleo"/>
                </a:endParaRPr>
              </a:p>
            </p:txBody>
          </p:sp>
          <p:sp>
            <p:nvSpPr>
              <p:cNvPr id="407" name="Google Shape;407;p59"/>
              <p:cNvSpPr txBox="1"/>
              <p:nvPr/>
            </p:nvSpPr>
            <p:spPr>
              <a:xfrm>
                <a:off x="7422409" y="1189174"/>
                <a:ext cx="1170600" cy="254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000000"/>
                    </a:solidFill>
                    <a:latin typeface="Aleo"/>
                    <a:ea typeface="Aleo"/>
                    <a:cs typeface="Aleo"/>
                    <a:sym typeface="Aleo"/>
                  </a:rPr>
                  <a:t>6 to 9</a:t>
                </a:r>
                <a:endParaRPr sz="1600" b="1" i="0" u="none" strike="noStrike" cap="none">
                  <a:solidFill>
                    <a:srgbClr val="000000"/>
                  </a:solidFill>
                  <a:latin typeface="Aleo"/>
                  <a:ea typeface="Aleo"/>
                  <a:cs typeface="Aleo"/>
                  <a:sym typeface="Aleo"/>
                </a:endParaRPr>
              </a:p>
            </p:txBody>
          </p:sp>
          <p:sp>
            <p:nvSpPr>
              <p:cNvPr id="408" name="Google Shape;408;p59"/>
              <p:cNvSpPr txBox="1"/>
              <p:nvPr/>
            </p:nvSpPr>
            <p:spPr>
              <a:xfrm>
                <a:off x="8492430" y="1189174"/>
                <a:ext cx="1079700" cy="254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rgbClr val="000000"/>
                    </a:solidFill>
                    <a:latin typeface="Aleo"/>
                    <a:ea typeface="Aleo"/>
                    <a:cs typeface="Aleo"/>
                    <a:sym typeface="Aleo"/>
                  </a:rPr>
                  <a:t>≥10</a:t>
                </a:r>
                <a:endParaRPr sz="1600" b="1" i="0" u="none" strike="noStrike" cap="none">
                  <a:solidFill>
                    <a:srgbClr val="000000"/>
                  </a:solidFill>
                  <a:latin typeface="Aleo"/>
                  <a:ea typeface="Aleo"/>
                  <a:cs typeface="Aleo"/>
                  <a:sym typeface="Aleo"/>
                </a:endParaRPr>
              </a:p>
            </p:txBody>
          </p:sp>
        </p:grpSp>
      </p:grpSp>
      <p:sp>
        <p:nvSpPr>
          <p:cNvPr id="409" name="Google Shape;409;p59"/>
          <p:cNvSpPr txBox="1"/>
          <p:nvPr/>
        </p:nvSpPr>
        <p:spPr>
          <a:xfrm>
            <a:off x="404071" y="3233519"/>
            <a:ext cx="11573700" cy="2339031"/>
          </a:xfrm>
          <a:prstGeom prst="rect">
            <a:avLst/>
          </a:prstGeom>
          <a:noFill/>
          <a:ln>
            <a:noFill/>
          </a:ln>
        </p:spPr>
        <p:txBody>
          <a:bodyPr spcFirstLastPara="1" wrap="square" lIns="121900" tIns="60925" rIns="121900" bIns="60925" anchor="t" anchorCtr="0">
            <a:spAutoFit/>
          </a:bodyPr>
          <a:lstStyle/>
          <a:p>
            <a:pPr marL="0" marR="0" lvl="0" indent="0" algn="l" rtl="0">
              <a:lnSpc>
                <a:spcPct val="100000"/>
              </a:lnSpc>
              <a:spcBef>
                <a:spcPts val="0"/>
              </a:spcBef>
              <a:spcAft>
                <a:spcPts val="0"/>
              </a:spcAft>
              <a:buNone/>
            </a:pPr>
            <a:r>
              <a:rPr lang="en-US" sz="2400" dirty="0">
                <a:latin typeface="Aleo"/>
                <a:ea typeface="Aleo"/>
                <a:cs typeface="Aleo"/>
                <a:sym typeface="Aleo"/>
              </a:rPr>
              <a:t>A few modifications on the LB/B side….</a:t>
            </a:r>
            <a:endParaRPr sz="2400" dirty="0">
              <a:latin typeface="Aleo"/>
              <a:ea typeface="Aleo"/>
              <a:cs typeface="Aleo"/>
              <a:sym typeface="Aleo"/>
            </a:endParaRPr>
          </a:p>
          <a:p>
            <a:pPr marL="457200" marR="0" lvl="0" indent="-381000" algn="l" rtl="0">
              <a:lnSpc>
                <a:spcPct val="100000"/>
              </a:lnSpc>
              <a:spcBef>
                <a:spcPts val="0"/>
              </a:spcBef>
              <a:spcAft>
                <a:spcPts val="0"/>
              </a:spcAft>
              <a:buSzPts val="2400"/>
              <a:buFont typeface="Aleo"/>
              <a:buChar char="●"/>
            </a:pPr>
            <a:r>
              <a:rPr lang="en-US" sz="2400" dirty="0">
                <a:latin typeface="Aleo"/>
                <a:ea typeface="Aleo"/>
                <a:cs typeface="Aleo"/>
                <a:sym typeface="Aleo"/>
              </a:rPr>
              <a:t>Richards et al did not define boundaries for P and B</a:t>
            </a:r>
            <a:endParaRPr sz="2400" dirty="0">
              <a:latin typeface="Aleo"/>
              <a:ea typeface="Aleo"/>
              <a:cs typeface="Aleo"/>
              <a:sym typeface="Aleo"/>
            </a:endParaRPr>
          </a:p>
          <a:p>
            <a:pPr marL="914400" marR="0" lvl="1" indent="-381000" algn="l" rtl="0">
              <a:lnSpc>
                <a:spcPct val="100000"/>
              </a:lnSpc>
              <a:spcBef>
                <a:spcPts val="0"/>
              </a:spcBef>
              <a:spcAft>
                <a:spcPts val="0"/>
              </a:spcAft>
              <a:buSzPts val="2400"/>
              <a:buFont typeface="Aleo"/>
              <a:buChar char="○"/>
            </a:pPr>
            <a:r>
              <a:rPr lang="en-US" sz="2400" dirty="0">
                <a:latin typeface="Aleo"/>
                <a:ea typeface="Aleo"/>
                <a:cs typeface="Aleo"/>
                <a:sym typeface="Aleo"/>
              </a:rPr>
              <a:t>Bayesian framework assumed B = 0.1% probability of causing disease</a:t>
            </a:r>
            <a:endParaRPr sz="2400" dirty="0">
              <a:latin typeface="Aleo"/>
              <a:ea typeface="Aleo"/>
              <a:cs typeface="Aleo"/>
              <a:sym typeface="Aleo"/>
            </a:endParaRPr>
          </a:p>
          <a:p>
            <a:pPr marL="457200" marR="0" lvl="0" indent="-381000" algn="l" rtl="0">
              <a:lnSpc>
                <a:spcPct val="100000"/>
              </a:lnSpc>
              <a:spcBef>
                <a:spcPts val="0"/>
              </a:spcBef>
              <a:spcAft>
                <a:spcPts val="0"/>
              </a:spcAft>
              <a:buSzPts val="2400"/>
              <a:buFont typeface="Aleo"/>
              <a:buChar char="●"/>
            </a:pPr>
            <a:r>
              <a:rPr lang="en-US" sz="2400" b="1" dirty="0">
                <a:latin typeface="Aleo"/>
                <a:ea typeface="Aleo"/>
                <a:cs typeface="Aleo"/>
                <a:sym typeface="Aleo"/>
              </a:rPr>
              <a:t>For v4, we are using a 1% threshold for B</a:t>
            </a:r>
            <a:endParaRPr sz="2400" b="1" dirty="0">
              <a:latin typeface="Aleo"/>
              <a:ea typeface="Aleo"/>
              <a:cs typeface="Aleo"/>
              <a:sym typeface="Aleo"/>
            </a:endParaRPr>
          </a:p>
          <a:p>
            <a:pPr marL="457200" marR="0" lvl="0" indent="-381000" algn="l" rtl="0">
              <a:lnSpc>
                <a:spcPct val="100000"/>
              </a:lnSpc>
              <a:spcBef>
                <a:spcPts val="0"/>
              </a:spcBef>
              <a:spcAft>
                <a:spcPts val="0"/>
              </a:spcAft>
              <a:buSzPts val="2400"/>
              <a:buFont typeface="Aleo"/>
              <a:buChar char="●"/>
            </a:pPr>
            <a:r>
              <a:rPr lang="en-US" sz="2400" dirty="0">
                <a:latin typeface="Aleo"/>
                <a:ea typeface="Aleo"/>
                <a:cs typeface="Aleo"/>
                <a:sym typeface="Aleo"/>
              </a:rPr>
              <a:t>We maintaining the 10% threshold for LB, but lowering the relative weight needed to reach LB</a:t>
            </a:r>
          </a:p>
        </p:txBody>
      </p:sp>
      <p:sp>
        <p:nvSpPr>
          <p:cNvPr id="410" name="Google Shape;410;p59"/>
          <p:cNvSpPr txBox="1">
            <a:spLocks noGrp="1"/>
          </p:cNvSpPr>
          <p:nvPr>
            <p:ph type="title"/>
          </p:nvPr>
        </p:nvSpPr>
        <p:spPr>
          <a:xfrm>
            <a:off x="2437" y="15201"/>
            <a:ext cx="12189600" cy="763500"/>
          </a:xfrm>
          <a:prstGeom prst="rect">
            <a:avLst/>
          </a:prstGeom>
          <a:noFill/>
          <a:ln>
            <a:noFill/>
          </a:ln>
        </p:spPr>
        <p:txBody>
          <a:bodyPr spcFirstLastPara="1" wrap="square" lIns="121900" tIns="121900" rIns="121900" bIns="121900" anchor="t" anchorCtr="0">
            <a:noAutofit/>
          </a:bodyPr>
          <a:lstStyle/>
          <a:p>
            <a:pPr marL="0" lvl="0" indent="0" algn="ctr" rtl="0">
              <a:lnSpc>
                <a:spcPct val="100000"/>
              </a:lnSpc>
              <a:spcBef>
                <a:spcPts val="0"/>
              </a:spcBef>
              <a:spcAft>
                <a:spcPts val="0"/>
              </a:spcAft>
              <a:buSzPts val="1300"/>
              <a:buNone/>
            </a:pPr>
            <a:r>
              <a:rPr lang="en-US" sz="3500" b="1" dirty="0">
                <a:solidFill>
                  <a:srgbClr val="00609C"/>
                </a:solidFill>
                <a:latin typeface="Aleo"/>
                <a:ea typeface="Aleo"/>
                <a:cs typeface="Aleo"/>
                <a:sym typeface="Aleo"/>
              </a:rPr>
              <a:t>Bayesian ‘points’ adaptation of SVC v3 = v4 foundation</a:t>
            </a:r>
            <a:endParaRPr sz="3500" b="1" i="1" dirty="0">
              <a:solidFill>
                <a:srgbClr val="00609C"/>
              </a:solidFill>
              <a:latin typeface="Aleo"/>
              <a:ea typeface="Aleo"/>
              <a:cs typeface="Aleo"/>
              <a:sym typeface="Aleo"/>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sp>
        <p:nvSpPr>
          <p:cNvPr id="416" name="Google Shape;416;p60"/>
          <p:cNvSpPr txBox="1">
            <a:spLocks noGrp="1"/>
          </p:cNvSpPr>
          <p:nvPr>
            <p:ph type="body" idx="1"/>
          </p:nvPr>
        </p:nvSpPr>
        <p:spPr>
          <a:xfrm>
            <a:off x="120525" y="963561"/>
            <a:ext cx="5139900" cy="5518039"/>
          </a:xfrm>
          <a:prstGeom prst="rect">
            <a:avLst/>
          </a:prstGeom>
        </p:spPr>
        <p:txBody>
          <a:bodyPr spcFirstLastPara="1" wrap="square" lIns="121900" tIns="121900" rIns="121900" bIns="121900" anchor="t" anchorCtr="0">
            <a:normAutofit lnSpcReduction="10000"/>
          </a:bodyPr>
          <a:lstStyle/>
          <a:p>
            <a:pPr marL="0" lvl="0" indent="0" algn="l" rtl="0">
              <a:spcBef>
                <a:spcPts val="0"/>
              </a:spcBef>
              <a:spcAft>
                <a:spcPts val="0"/>
              </a:spcAft>
              <a:buNone/>
            </a:pPr>
            <a:r>
              <a:rPr lang="en-US" dirty="0"/>
              <a:t>Currently 3308 VUS classifications from VCEPS</a:t>
            </a:r>
            <a:endParaRPr dirty="0"/>
          </a:p>
          <a:p>
            <a:pPr marL="0" lvl="0" indent="0" algn="l" rtl="0">
              <a:spcBef>
                <a:spcPts val="0"/>
              </a:spcBef>
              <a:spcAft>
                <a:spcPts val="0"/>
              </a:spcAft>
              <a:buNone/>
            </a:pPr>
            <a:endParaRPr b="1" dirty="0"/>
          </a:p>
          <a:p>
            <a:pPr marL="0" lvl="0" indent="0" algn="l" rtl="0">
              <a:spcBef>
                <a:spcPts val="0"/>
              </a:spcBef>
              <a:spcAft>
                <a:spcPts val="0"/>
              </a:spcAft>
              <a:buNone/>
            </a:pPr>
            <a:r>
              <a:rPr lang="en-US" b="1" dirty="0"/>
              <a:t>25% </a:t>
            </a:r>
            <a:r>
              <a:rPr lang="en-US" dirty="0"/>
              <a:t>of VUS would change classifications with v4 based on points approach (not considering new evidence)</a:t>
            </a:r>
            <a:endParaRPr dirty="0"/>
          </a:p>
          <a:p>
            <a:pPr marL="457200" lvl="0" indent="0" algn="l" rtl="0">
              <a:spcBef>
                <a:spcPts val="0"/>
              </a:spcBef>
              <a:spcAft>
                <a:spcPts val="0"/>
              </a:spcAft>
              <a:buNone/>
            </a:pPr>
            <a:endParaRPr dirty="0"/>
          </a:p>
          <a:p>
            <a:pPr marL="457200" lvl="0" indent="-381000" algn="l" rtl="0">
              <a:spcBef>
                <a:spcPts val="0"/>
              </a:spcBef>
              <a:spcAft>
                <a:spcPts val="0"/>
              </a:spcAft>
              <a:buSzPts val="2400"/>
              <a:buChar char="●"/>
            </a:pPr>
            <a:r>
              <a:rPr lang="en-US" dirty="0"/>
              <a:t>7 VUS to LP/P</a:t>
            </a:r>
            <a:endParaRPr dirty="0"/>
          </a:p>
          <a:p>
            <a:pPr marL="914400" lvl="1" indent="-349250" algn="l" rtl="0">
              <a:spcBef>
                <a:spcPts val="0"/>
              </a:spcBef>
              <a:spcAft>
                <a:spcPts val="0"/>
              </a:spcAft>
              <a:buSzPts val="1900"/>
              <a:buChar char="○"/>
            </a:pPr>
            <a:r>
              <a:rPr lang="en-US" dirty="0"/>
              <a:t>all due to scenarios not present in v3</a:t>
            </a:r>
            <a:endParaRPr dirty="0"/>
          </a:p>
          <a:p>
            <a:pPr marL="914400" lvl="0" indent="0" algn="l" rtl="0">
              <a:spcBef>
                <a:spcPts val="0"/>
              </a:spcBef>
              <a:spcAft>
                <a:spcPts val="0"/>
              </a:spcAft>
              <a:buNone/>
            </a:pPr>
            <a:endParaRPr dirty="0"/>
          </a:p>
          <a:p>
            <a:pPr marL="457200" lvl="0" indent="-381000" algn="l" rtl="0">
              <a:spcBef>
                <a:spcPts val="0"/>
              </a:spcBef>
              <a:spcAft>
                <a:spcPts val="0"/>
              </a:spcAft>
              <a:buSzPts val="2400"/>
              <a:buChar char="●"/>
            </a:pPr>
            <a:r>
              <a:rPr lang="en-US" dirty="0"/>
              <a:t>820 VUS to LB/B</a:t>
            </a:r>
            <a:endParaRPr dirty="0"/>
          </a:p>
          <a:p>
            <a:pPr marL="914400" lvl="1" indent="-349250" algn="l" rtl="0">
              <a:spcBef>
                <a:spcPts val="0"/>
              </a:spcBef>
              <a:spcAft>
                <a:spcPts val="0"/>
              </a:spcAft>
              <a:buSzPts val="1900"/>
              <a:buChar char="○"/>
            </a:pPr>
            <a:r>
              <a:rPr lang="en-US" dirty="0"/>
              <a:t>Pie chart</a:t>
            </a:r>
            <a:endParaRPr dirty="0"/>
          </a:p>
          <a:p>
            <a:pPr marL="0" lvl="0" indent="0" algn="l" rtl="0">
              <a:spcBef>
                <a:spcPts val="0"/>
              </a:spcBef>
              <a:spcAft>
                <a:spcPts val="0"/>
              </a:spcAft>
              <a:buNone/>
            </a:pPr>
            <a:endParaRPr dirty="0"/>
          </a:p>
        </p:txBody>
      </p:sp>
      <p:sp>
        <p:nvSpPr>
          <p:cNvPr id="417" name="Google Shape;417;p60"/>
          <p:cNvSpPr txBox="1">
            <a:spLocks noGrp="1"/>
          </p:cNvSpPr>
          <p:nvPr>
            <p:ph type="title"/>
          </p:nvPr>
        </p:nvSpPr>
        <p:spPr>
          <a:xfrm>
            <a:off x="0" y="0"/>
            <a:ext cx="12192000" cy="763500"/>
          </a:xfrm>
          <a:prstGeom prst="rect">
            <a:avLst/>
          </a:prstGeom>
          <a:noFill/>
          <a:ln>
            <a:noFill/>
          </a:ln>
        </p:spPr>
        <p:txBody>
          <a:bodyPr spcFirstLastPara="1" wrap="square" lIns="121900" tIns="121900" rIns="121900" bIns="121900" anchor="ctr" anchorCtr="0">
            <a:noAutofit/>
          </a:bodyPr>
          <a:lstStyle/>
          <a:p>
            <a:pPr marL="0" lvl="0" indent="0" algn="ctr" rtl="0">
              <a:lnSpc>
                <a:spcPct val="100000"/>
              </a:lnSpc>
              <a:spcBef>
                <a:spcPts val="0"/>
              </a:spcBef>
              <a:spcAft>
                <a:spcPts val="0"/>
              </a:spcAft>
              <a:buClr>
                <a:schemeClr val="dk1"/>
              </a:buClr>
              <a:buSzPts val="1500"/>
              <a:buFont typeface="Arial"/>
              <a:buNone/>
            </a:pPr>
            <a:r>
              <a:rPr lang="en-US" sz="3600" b="1">
                <a:solidFill>
                  <a:srgbClr val="00609C"/>
                </a:solidFill>
              </a:rPr>
              <a:t>Impact on Current VCEP VUS Classifications</a:t>
            </a:r>
            <a:endParaRPr sz="3600" b="1">
              <a:solidFill>
                <a:srgbClr val="00609C"/>
              </a:solidFill>
            </a:endParaRPr>
          </a:p>
        </p:txBody>
      </p:sp>
      <p:pic>
        <p:nvPicPr>
          <p:cNvPr id="418" name="Google Shape;418;p60" title="Points scored"/>
          <p:cNvPicPr preferRelativeResize="0"/>
          <p:nvPr/>
        </p:nvPicPr>
        <p:blipFill>
          <a:blip r:embed="rId3">
            <a:alphaModFix/>
          </a:blip>
          <a:stretch>
            <a:fillRect/>
          </a:stretch>
        </p:blipFill>
        <p:spPr>
          <a:xfrm>
            <a:off x="5697725" y="1189750"/>
            <a:ext cx="6331701" cy="3915102"/>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430" name="Google Shape;430;p62"/>
          <p:cNvSpPr txBox="1"/>
          <p:nvPr/>
        </p:nvSpPr>
        <p:spPr>
          <a:xfrm>
            <a:off x="8772232" y="6268627"/>
            <a:ext cx="3299700" cy="4002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100"/>
              <a:buFont typeface="Arial"/>
              <a:buNone/>
            </a:pPr>
            <a:endParaRPr sz="2000" b="0" i="0" u="none" strike="noStrike" cap="none">
              <a:solidFill>
                <a:srgbClr val="000000"/>
              </a:solidFill>
              <a:latin typeface="Aleo"/>
              <a:ea typeface="Aleo"/>
              <a:cs typeface="Aleo"/>
              <a:sym typeface="Aleo"/>
            </a:endParaRPr>
          </a:p>
        </p:txBody>
      </p:sp>
      <p:sp>
        <p:nvSpPr>
          <p:cNvPr id="431" name="Google Shape;431;p62"/>
          <p:cNvSpPr txBox="1">
            <a:spLocks noGrp="1"/>
          </p:cNvSpPr>
          <p:nvPr>
            <p:ph type="title"/>
          </p:nvPr>
        </p:nvSpPr>
        <p:spPr>
          <a:xfrm>
            <a:off x="0" y="0"/>
            <a:ext cx="12192000" cy="698700"/>
          </a:xfrm>
          <a:prstGeom prst="rect">
            <a:avLst/>
          </a:prstGeom>
          <a:noFill/>
          <a:ln>
            <a:noFill/>
          </a:ln>
        </p:spPr>
        <p:txBody>
          <a:bodyPr spcFirstLastPara="1" wrap="square" lIns="121900" tIns="121900" rIns="121900" bIns="121900" anchor="t" anchorCtr="0">
            <a:noAutofit/>
          </a:bodyPr>
          <a:lstStyle/>
          <a:p>
            <a:pPr marL="0" lvl="0" indent="0" algn="ctr" rtl="0">
              <a:lnSpc>
                <a:spcPct val="100000"/>
              </a:lnSpc>
              <a:spcBef>
                <a:spcPts val="0"/>
              </a:spcBef>
              <a:spcAft>
                <a:spcPts val="0"/>
              </a:spcAft>
              <a:buSzPts val="1300"/>
              <a:buNone/>
            </a:pPr>
            <a:r>
              <a:rPr lang="en-US" sz="3500" b="1" dirty="0">
                <a:solidFill>
                  <a:srgbClr val="00609C"/>
                </a:solidFill>
                <a:latin typeface="Aleo"/>
                <a:ea typeface="Aleo"/>
                <a:cs typeface="Aleo"/>
                <a:sym typeface="Aleo"/>
              </a:rPr>
              <a:t>VUS sub-classification options</a:t>
            </a:r>
            <a:endParaRPr sz="3500" b="1" i="1" dirty="0">
              <a:solidFill>
                <a:srgbClr val="00609C"/>
              </a:solidFill>
              <a:latin typeface="Aleo"/>
              <a:ea typeface="Aleo"/>
              <a:cs typeface="Aleo"/>
              <a:sym typeface="Aleo"/>
            </a:endParaRPr>
          </a:p>
        </p:txBody>
      </p:sp>
      <p:sp>
        <p:nvSpPr>
          <p:cNvPr id="432" name="Google Shape;432;p62"/>
          <p:cNvSpPr/>
          <p:nvPr/>
        </p:nvSpPr>
        <p:spPr>
          <a:xfrm rot="5400000">
            <a:off x="3305069" y="703667"/>
            <a:ext cx="354900" cy="2571900"/>
          </a:xfrm>
          <a:prstGeom prst="leftBrace">
            <a:avLst>
              <a:gd name="adj1" fmla="val 50000"/>
              <a:gd name="adj2" fmla="val 50000"/>
            </a:avLst>
          </a:prstGeom>
          <a:noFill/>
          <a:ln w="19050"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rgbClr val="000000"/>
              </a:solidFill>
              <a:latin typeface="Aleo"/>
              <a:ea typeface="Aleo"/>
              <a:cs typeface="Aleo"/>
              <a:sym typeface="Aleo"/>
            </a:endParaRPr>
          </a:p>
        </p:txBody>
      </p:sp>
      <p:sp>
        <p:nvSpPr>
          <p:cNvPr id="433" name="Google Shape;433;p62"/>
          <p:cNvSpPr txBox="1"/>
          <p:nvPr/>
        </p:nvSpPr>
        <p:spPr>
          <a:xfrm>
            <a:off x="8009755" y="1025500"/>
            <a:ext cx="1424400" cy="738900"/>
          </a:xfrm>
          <a:prstGeom prst="rect">
            <a:avLst/>
          </a:prstGeom>
          <a:solidFill>
            <a:srgbClr val="FFFFFF"/>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2100" b="1" i="0" u="none" strike="noStrike" cap="none">
                <a:solidFill>
                  <a:srgbClr val="000000"/>
                </a:solidFill>
                <a:latin typeface="Aleo"/>
                <a:ea typeface="Aleo"/>
                <a:cs typeface="Aleo"/>
                <a:sym typeface="Aleo"/>
              </a:rPr>
              <a:t>“High”</a:t>
            </a:r>
            <a:endParaRPr sz="2100" b="1" i="0" u="none" strike="noStrike" cap="none">
              <a:solidFill>
                <a:srgbClr val="000000"/>
              </a:solidFill>
              <a:latin typeface="Aleo"/>
              <a:ea typeface="Aleo"/>
              <a:cs typeface="Aleo"/>
              <a:sym typeface="Aleo"/>
            </a:endParaRPr>
          </a:p>
          <a:p>
            <a:pPr marL="0" marR="0" lvl="0" indent="0" algn="ctr" rtl="0">
              <a:lnSpc>
                <a:spcPct val="100000"/>
              </a:lnSpc>
              <a:spcBef>
                <a:spcPts val="0"/>
              </a:spcBef>
              <a:spcAft>
                <a:spcPts val="0"/>
              </a:spcAft>
              <a:buClr>
                <a:srgbClr val="000000"/>
              </a:buClr>
              <a:buSzPts val="1600"/>
              <a:buFont typeface="Arial"/>
              <a:buNone/>
            </a:pPr>
            <a:r>
              <a:rPr lang="en-US" sz="2100" b="1" i="0" u="none" strike="noStrike" cap="none">
                <a:solidFill>
                  <a:srgbClr val="000000"/>
                </a:solidFill>
                <a:latin typeface="Aleo"/>
                <a:ea typeface="Aleo"/>
                <a:cs typeface="Aleo"/>
                <a:sym typeface="Aleo"/>
              </a:rPr>
              <a:t>4 - 5pts</a:t>
            </a:r>
            <a:endParaRPr sz="2100" b="1" i="0" u="none" strike="noStrike" cap="none">
              <a:solidFill>
                <a:srgbClr val="000000"/>
              </a:solidFill>
              <a:latin typeface="Aleo"/>
              <a:ea typeface="Aleo"/>
              <a:cs typeface="Aleo"/>
              <a:sym typeface="Aleo"/>
            </a:endParaRPr>
          </a:p>
        </p:txBody>
      </p:sp>
      <p:sp>
        <p:nvSpPr>
          <p:cNvPr id="434" name="Google Shape;434;p62"/>
          <p:cNvSpPr txBox="1"/>
          <p:nvPr/>
        </p:nvSpPr>
        <p:spPr>
          <a:xfrm>
            <a:off x="5395305" y="1025500"/>
            <a:ext cx="1424400" cy="738900"/>
          </a:xfrm>
          <a:prstGeom prst="rect">
            <a:avLst/>
          </a:prstGeom>
          <a:solidFill>
            <a:srgbClr val="FFFFFF"/>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2100" b="1" i="0" u="none" strike="noStrike" cap="none">
                <a:solidFill>
                  <a:srgbClr val="000000"/>
                </a:solidFill>
                <a:latin typeface="Aleo"/>
                <a:ea typeface="Aleo"/>
                <a:cs typeface="Aleo"/>
                <a:sym typeface="Aleo"/>
              </a:rPr>
              <a:t>“Mid”</a:t>
            </a:r>
            <a:endParaRPr sz="2100" b="1" i="0" u="none" strike="noStrike" cap="none">
              <a:solidFill>
                <a:srgbClr val="000000"/>
              </a:solidFill>
              <a:latin typeface="Aleo"/>
              <a:ea typeface="Aleo"/>
              <a:cs typeface="Aleo"/>
              <a:sym typeface="Aleo"/>
            </a:endParaRPr>
          </a:p>
          <a:p>
            <a:pPr marL="0" marR="0" lvl="0" indent="0" algn="ctr" rtl="0">
              <a:lnSpc>
                <a:spcPct val="100000"/>
              </a:lnSpc>
              <a:spcBef>
                <a:spcPts val="0"/>
              </a:spcBef>
              <a:spcAft>
                <a:spcPts val="0"/>
              </a:spcAft>
              <a:buClr>
                <a:srgbClr val="000000"/>
              </a:buClr>
              <a:buSzPts val="1600"/>
              <a:buFont typeface="Arial"/>
              <a:buNone/>
            </a:pPr>
            <a:r>
              <a:rPr lang="en-US" sz="2100" b="1" i="0" u="none" strike="noStrike" cap="none">
                <a:solidFill>
                  <a:srgbClr val="000000"/>
                </a:solidFill>
                <a:latin typeface="Aleo"/>
                <a:ea typeface="Aleo"/>
                <a:cs typeface="Aleo"/>
                <a:sym typeface="Aleo"/>
              </a:rPr>
              <a:t>2 - 3 pts</a:t>
            </a:r>
            <a:endParaRPr sz="2100" b="1" i="0" u="none" strike="noStrike" cap="none">
              <a:solidFill>
                <a:srgbClr val="000000"/>
              </a:solidFill>
              <a:latin typeface="Aleo"/>
              <a:ea typeface="Aleo"/>
              <a:cs typeface="Aleo"/>
              <a:sym typeface="Aleo"/>
            </a:endParaRPr>
          </a:p>
        </p:txBody>
      </p:sp>
      <p:sp>
        <p:nvSpPr>
          <p:cNvPr id="435" name="Google Shape;435;p62"/>
          <p:cNvSpPr txBox="1"/>
          <p:nvPr/>
        </p:nvSpPr>
        <p:spPr>
          <a:xfrm>
            <a:off x="2791307" y="1025500"/>
            <a:ext cx="1424400" cy="738900"/>
          </a:xfrm>
          <a:prstGeom prst="rect">
            <a:avLst/>
          </a:prstGeom>
          <a:solidFill>
            <a:srgbClr val="FFFFFF"/>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2100" b="1" i="0" u="none" strike="noStrike" cap="none">
                <a:solidFill>
                  <a:srgbClr val="000000"/>
                </a:solidFill>
                <a:latin typeface="Aleo"/>
                <a:ea typeface="Aleo"/>
                <a:cs typeface="Aleo"/>
                <a:sym typeface="Aleo"/>
              </a:rPr>
              <a:t>“Low”</a:t>
            </a:r>
            <a:endParaRPr sz="2100" b="1" i="0" u="none" strike="noStrike" cap="none">
              <a:solidFill>
                <a:srgbClr val="000000"/>
              </a:solidFill>
              <a:latin typeface="Aleo"/>
              <a:ea typeface="Aleo"/>
              <a:cs typeface="Aleo"/>
              <a:sym typeface="Aleo"/>
            </a:endParaRPr>
          </a:p>
          <a:p>
            <a:pPr marL="0" marR="0" lvl="0" indent="0" algn="ctr" rtl="0">
              <a:lnSpc>
                <a:spcPct val="100000"/>
              </a:lnSpc>
              <a:spcBef>
                <a:spcPts val="0"/>
              </a:spcBef>
              <a:spcAft>
                <a:spcPts val="0"/>
              </a:spcAft>
              <a:buClr>
                <a:srgbClr val="000000"/>
              </a:buClr>
              <a:buSzPts val="1600"/>
              <a:buFont typeface="Arial"/>
              <a:buNone/>
            </a:pPr>
            <a:r>
              <a:rPr lang="en-US" sz="2100" b="1" i="0" u="none" strike="noStrike" cap="none">
                <a:solidFill>
                  <a:srgbClr val="000000"/>
                </a:solidFill>
                <a:latin typeface="Aleo"/>
                <a:ea typeface="Aleo"/>
                <a:cs typeface="Aleo"/>
                <a:sym typeface="Aleo"/>
              </a:rPr>
              <a:t>0 - 1 pts</a:t>
            </a:r>
            <a:endParaRPr sz="2100" b="1" i="0" u="none" strike="noStrike" cap="none">
              <a:solidFill>
                <a:srgbClr val="000000"/>
              </a:solidFill>
              <a:latin typeface="Aleo"/>
              <a:ea typeface="Aleo"/>
              <a:cs typeface="Aleo"/>
              <a:sym typeface="Aleo"/>
            </a:endParaRPr>
          </a:p>
        </p:txBody>
      </p:sp>
      <p:sp>
        <p:nvSpPr>
          <p:cNvPr id="436" name="Google Shape;436;p62"/>
          <p:cNvSpPr/>
          <p:nvPr/>
        </p:nvSpPr>
        <p:spPr>
          <a:xfrm rot="5400000">
            <a:off x="5909837" y="685661"/>
            <a:ext cx="354900" cy="2571900"/>
          </a:xfrm>
          <a:prstGeom prst="leftBrace">
            <a:avLst>
              <a:gd name="adj1" fmla="val 50000"/>
              <a:gd name="adj2" fmla="val 50000"/>
            </a:avLst>
          </a:prstGeom>
          <a:noFill/>
          <a:ln w="19050"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rgbClr val="000000"/>
              </a:solidFill>
              <a:latin typeface="Aleo"/>
              <a:ea typeface="Aleo"/>
              <a:cs typeface="Aleo"/>
              <a:sym typeface="Aleo"/>
            </a:endParaRPr>
          </a:p>
        </p:txBody>
      </p:sp>
      <p:sp>
        <p:nvSpPr>
          <p:cNvPr id="437" name="Google Shape;437;p62"/>
          <p:cNvSpPr/>
          <p:nvPr/>
        </p:nvSpPr>
        <p:spPr>
          <a:xfrm rot="5400000">
            <a:off x="8514600" y="688203"/>
            <a:ext cx="354900" cy="2571900"/>
          </a:xfrm>
          <a:prstGeom prst="leftBrace">
            <a:avLst>
              <a:gd name="adj1" fmla="val 50000"/>
              <a:gd name="adj2" fmla="val 50000"/>
            </a:avLst>
          </a:prstGeom>
          <a:noFill/>
          <a:ln w="19050"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rgbClr val="000000"/>
              </a:solidFill>
              <a:latin typeface="Aleo"/>
              <a:ea typeface="Aleo"/>
              <a:cs typeface="Aleo"/>
              <a:sym typeface="Aleo"/>
            </a:endParaRPr>
          </a:p>
        </p:txBody>
      </p:sp>
      <p:sp>
        <p:nvSpPr>
          <p:cNvPr id="438" name="Google Shape;438;p62"/>
          <p:cNvSpPr txBox="1"/>
          <p:nvPr/>
        </p:nvSpPr>
        <p:spPr>
          <a:xfrm>
            <a:off x="0" y="4214480"/>
            <a:ext cx="12192000" cy="1945107"/>
          </a:xfrm>
          <a:prstGeom prst="rect">
            <a:avLst/>
          </a:prstGeom>
          <a:noFill/>
          <a:ln>
            <a:noFill/>
          </a:ln>
        </p:spPr>
        <p:txBody>
          <a:bodyPr spcFirstLastPara="1" wrap="square" lIns="121900" tIns="121900" rIns="121900" bIns="121900" anchor="t" anchorCtr="0">
            <a:spAutoFit/>
          </a:bodyPr>
          <a:lstStyle/>
          <a:p>
            <a:pPr marL="609600" marR="0" lvl="0" indent="-450850" algn="l" rtl="0">
              <a:lnSpc>
                <a:spcPct val="115000"/>
              </a:lnSpc>
              <a:spcBef>
                <a:spcPts val="0"/>
              </a:spcBef>
              <a:spcAft>
                <a:spcPts val="0"/>
              </a:spcAft>
              <a:buClr>
                <a:schemeClr val="dk2"/>
              </a:buClr>
              <a:buSzPts val="2300"/>
              <a:buFont typeface="Calibri"/>
              <a:buChar char="●"/>
            </a:pPr>
            <a:r>
              <a:rPr lang="en-US" sz="2400" b="0" i="0" u="none" strike="noStrike" cap="none">
                <a:solidFill>
                  <a:schemeClr val="dk2"/>
                </a:solidFill>
                <a:latin typeface="Aleo"/>
                <a:ea typeface="Aleo"/>
                <a:cs typeface="Aleo"/>
                <a:sym typeface="Aleo"/>
              </a:rPr>
              <a:t>A points-based classification framework allows for subclassification of VUS</a:t>
            </a:r>
            <a:endParaRPr sz="2400" b="0" i="0" u="none" strike="noStrike" cap="none">
              <a:solidFill>
                <a:schemeClr val="dk2"/>
              </a:solidFill>
              <a:latin typeface="Aleo"/>
              <a:ea typeface="Aleo"/>
              <a:cs typeface="Aleo"/>
              <a:sym typeface="Aleo"/>
            </a:endParaRPr>
          </a:p>
          <a:p>
            <a:pPr marL="609600" marR="0" lvl="0" indent="0" algn="l" rtl="0">
              <a:lnSpc>
                <a:spcPct val="115000"/>
              </a:lnSpc>
              <a:spcBef>
                <a:spcPts val="0"/>
              </a:spcBef>
              <a:spcAft>
                <a:spcPts val="0"/>
              </a:spcAft>
              <a:buClr>
                <a:srgbClr val="000000"/>
              </a:buClr>
              <a:buSzPts val="2400"/>
              <a:buFont typeface="Arial"/>
              <a:buNone/>
            </a:pPr>
            <a:endParaRPr sz="2400" b="0" i="0" u="none" strike="noStrike" cap="none">
              <a:solidFill>
                <a:schemeClr val="dk2"/>
              </a:solidFill>
              <a:latin typeface="Aleo"/>
              <a:ea typeface="Aleo"/>
              <a:cs typeface="Aleo"/>
              <a:sym typeface="Aleo"/>
            </a:endParaRPr>
          </a:p>
          <a:p>
            <a:pPr marL="609600" marR="0" lvl="0" indent="-450850" algn="l" rtl="0">
              <a:lnSpc>
                <a:spcPct val="115000"/>
              </a:lnSpc>
              <a:spcBef>
                <a:spcPts val="0"/>
              </a:spcBef>
              <a:spcAft>
                <a:spcPts val="0"/>
              </a:spcAft>
              <a:buClr>
                <a:schemeClr val="dk2"/>
              </a:buClr>
              <a:buSzPts val="2300"/>
              <a:buFont typeface="Aleo"/>
              <a:buChar char="●"/>
            </a:pPr>
            <a:r>
              <a:rPr lang="en-US" sz="2400" b="0" i="0" u="none" strike="noStrike" cap="none">
                <a:solidFill>
                  <a:schemeClr val="dk2"/>
                </a:solidFill>
                <a:latin typeface="Aleo"/>
                <a:ea typeface="Aleo"/>
                <a:cs typeface="Aleo"/>
                <a:sym typeface="Aleo"/>
              </a:rPr>
              <a:t>An ACMG VUS committee is working to make general recommendations around reporting and may develop guidance about when to use VUS subcategories</a:t>
            </a:r>
            <a:endParaRPr sz="2400" b="0" i="0" u="none" strike="noStrike" cap="none">
              <a:solidFill>
                <a:schemeClr val="dk2"/>
              </a:solidFill>
              <a:latin typeface="Aleo"/>
              <a:ea typeface="Aleo"/>
              <a:cs typeface="Aleo"/>
              <a:sym typeface="Aleo"/>
            </a:endParaRPr>
          </a:p>
        </p:txBody>
      </p:sp>
      <p:grpSp>
        <p:nvGrpSpPr>
          <p:cNvPr id="439" name="Google Shape;439;p62"/>
          <p:cNvGrpSpPr/>
          <p:nvPr/>
        </p:nvGrpSpPr>
        <p:grpSpPr>
          <a:xfrm>
            <a:off x="0" y="1605470"/>
            <a:ext cx="12736371" cy="2138648"/>
            <a:chOff x="0" y="584162"/>
            <a:chExt cx="9552517" cy="1604026"/>
          </a:xfrm>
        </p:grpSpPr>
        <p:sp>
          <p:nvSpPr>
            <p:cNvPr id="440" name="Google Shape;440;p62"/>
            <p:cNvSpPr txBox="1"/>
            <p:nvPr/>
          </p:nvSpPr>
          <p:spPr>
            <a:xfrm>
              <a:off x="3377849" y="1672637"/>
              <a:ext cx="2471400" cy="288600"/>
            </a:xfrm>
            <a:prstGeom prst="rect">
              <a:avLst/>
            </a:prstGeom>
            <a:solidFill>
              <a:srgbClr val="FFFFFF"/>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900" b="1" i="0" u="none" strike="noStrike" cap="none">
                  <a:solidFill>
                    <a:srgbClr val="000000"/>
                  </a:solidFill>
                  <a:latin typeface="Aleo"/>
                  <a:ea typeface="Aleo"/>
                  <a:cs typeface="Aleo"/>
                  <a:sym typeface="Aleo"/>
                </a:rPr>
                <a:t>Uncertain significance</a:t>
              </a:r>
              <a:endParaRPr sz="1900" b="1" i="0" u="none" strike="noStrike" cap="none">
                <a:solidFill>
                  <a:srgbClr val="000000"/>
                </a:solidFill>
                <a:latin typeface="Aleo"/>
                <a:ea typeface="Aleo"/>
                <a:cs typeface="Aleo"/>
                <a:sym typeface="Aleo"/>
              </a:endParaRPr>
            </a:p>
          </p:txBody>
        </p:sp>
        <p:sp>
          <p:nvSpPr>
            <p:cNvPr id="441" name="Google Shape;441;p62"/>
            <p:cNvSpPr txBox="1"/>
            <p:nvPr/>
          </p:nvSpPr>
          <p:spPr>
            <a:xfrm>
              <a:off x="456715" y="1680287"/>
              <a:ext cx="1513200" cy="507900"/>
            </a:xfrm>
            <a:prstGeom prst="rect">
              <a:avLst/>
            </a:prstGeom>
            <a:solidFill>
              <a:srgbClr val="FFFFFF"/>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900" b="1" i="0" u="none" strike="noStrike" cap="none">
                  <a:solidFill>
                    <a:srgbClr val="000000"/>
                  </a:solidFill>
                  <a:latin typeface="Aleo"/>
                  <a:ea typeface="Aleo"/>
                  <a:cs typeface="Aleo"/>
                  <a:sym typeface="Aleo"/>
                </a:rPr>
                <a:t>Likely </a:t>
              </a:r>
              <a:endParaRPr sz="1900" b="1" i="0" u="none" strike="noStrike" cap="none">
                <a:solidFill>
                  <a:srgbClr val="000000"/>
                </a:solidFill>
                <a:latin typeface="Aleo"/>
                <a:ea typeface="Aleo"/>
                <a:cs typeface="Aleo"/>
                <a:sym typeface="Aleo"/>
              </a:endParaRPr>
            </a:p>
            <a:p>
              <a:pPr marL="0" marR="0" lvl="0" indent="0" algn="ctr" rtl="0">
                <a:lnSpc>
                  <a:spcPct val="100000"/>
                </a:lnSpc>
                <a:spcBef>
                  <a:spcPts val="0"/>
                </a:spcBef>
                <a:spcAft>
                  <a:spcPts val="0"/>
                </a:spcAft>
                <a:buClr>
                  <a:srgbClr val="000000"/>
                </a:buClr>
                <a:buSzPts val="1600"/>
                <a:buFont typeface="Arial"/>
                <a:buNone/>
              </a:pPr>
              <a:r>
                <a:rPr lang="en-US" sz="1900" b="1" i="0" u="none" strike="noStrike" cap="none">
                  <a:solidFill>
                    <a:srgbClr val="000000"/>
                  </a:solidFill>
                  <a:latin typeface="Aleo"/>
                  <a:ea typeface="Aleo"/>
                  <a:cs typeface="Aleo"/>
                  <a:sym typeface="Aleo"/>
                </a:rPr>
                <a:t>Benign</a:t>
              </a:r>
              <a:endParaRPr sz="1900" b="1" i="0" u="none" strike="noStrike" cap="none">
                <a:solidFill>
                  <a:srgbClr val="000000"/>
                </a:solidFill>
                <a:latin typeface="Aleo"/>
                <a:ea typeface="Aleo"/>
                <a:cs typeface="Aleo"/>
                <a:sym typeface="Aleo"/>
              </a:endParaRPr>
            </a:p>
          </p:txBody>
        </p:sp>
        <p:sp>
          <p:nvSpPr>
            <p:cNvPr id="442" name="Google Shape;442;p62"/>
            <p:cNvSpPr txBox="1"/>
            <p:nvPr/>
          </p:nvSpPr>
          <p:spPr>
            <a:xfrm>
              <a:off x="0" y="1672638"/>
              <a:ext cx="795000" cy="288600"/>
            </a:xfrm>
            <a:prstGeom prst="rect">
              <a:avLst/>
            </a:prstGeom>
            <a:solidFill>
              <a:srgbClr val="FFFFFF"/>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900" b="1" i="0" u="none" strike="noStrike" cap="none">
                  <a:solidFill>
                    <a:srgbClr val="000000"/>
                  </a:solidFill>
                  <a:latin typeface="Aleo"/>
                  <a:ea typeface="Aleo"/>
                  <a:cs typeface="Aleo"/>
                  <a:sym typeface="Aleo"/>
                </a:rPr>
                <a:t>Benign</a:t>
              </a:r>
              <a:endParaRPr sz="1900" b="1" i="0" u="none" strike="noStrike" cap="none">
                <a:solidFill>
                  <a:srgbClr val="000000"/>
                </a:solidFill>
                <a:latin typeface="Aleo"/>
                <a:ea typeface="Aleo"/>
                <a:cs typeface="Aleo"/>
                <a:sym typeface="Aleo"/>
              </a:endParaRPr>
            </a:p>
          </p:txBody>
        </p:sp>
        <p:sp>
          <p:nvSpPr>
            <p:cNvPr id="443" name="Google Shape;443;p62"/>
            <p:cNvSpPr txBox="1"/>
            <p:nvPr/>
          </p:nvSpPr>
          <p:spPr>
            <a:xfrm>
              <a:off x="6954725" y="1680288"/>
              <a:ext cx="1291200" cy="507900"/>
            </a:xfrm>
            <a:prstGeom prst="rect">
              <a:avLst/>
            </a:prstGeom>
            <a:solidFill>
              <a:srgbClr val="FFFFFF"/>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900" b="1" i="0" u="none" strike="noStrike" cap="none">
                  <a:solidFill>
                    <a:srgbClr val="000000"/>
                  </a:solidFill>
                  <a:latin typeface="Aleo"/>
                  <a:ea typeface="Aleo"/>
                  <a:cs typeface="Aleo"/>
                  <a:sym typeface="Aleo"/>
                </a:rPr>
                <a:t>Likely </a:t>
              </a:r>
              <a:endParaRPr sz="1900" b="1" i="0" u="none" strike="noStrike" cap="none">
                <a:solidFill>
                  <a:srgbClr val="000000"/>
                </a:solidFill>
                <a:latin typeface="Aleo"/>
                <a:ea typeface="Aleo"/>
                <a:cs typeface="Aleo"/>
                <a:sym typeface="Aleo"/>
              </a:endParaRPr>
            </a:p>
            <a:p>
              <a:pPr marL="0" marR="0" lvl="0" indent="0" algn="ctr" rtl="0">
                <a:lnSpc>
                  <a:spcPct val="100000"/>
                </a:lnSpc>
                <a:spcBef>
                  <a:spcPts val="0"/>
                </a:spcBef>
                <a:spcAft>
                  <a:spcPts val="0"/>
                </a:spcAft>
                <a:buClr>
                  <a:srgbClr val="000000"/>
                </a:buClr>
                <a:buSzPts val="1600"/>
                <a:buFont typeface="Arial"/>
                <a:buNone/>
              </a:pPr>
              <a:r>
                <a:rPr lang="en-US" sz="1900" b="1" i="0" u="none" strike="noStrike" cap="none">
                  <a:solidFill>
                    <a:srgbClr val="000000"/>
                  </a:solidFill>
                  <a:latin typeface="Aleo"/>
                  <a:ea typeface="Aleo"/>
                  <a:cs typeface="Aleo"/>
                  <a:sym typeface="Aleo"/>
                </a:rPr>
                <a:t>Pathogenic</a:t>
              </a:r>
              <a:endParaRPr sz="1900" b="1" i="0" u="none" strike="noStrike" cap="none">
                <a:solidFill>
                  <a:srgbClr val="000000"/>
                </a:solidFill>
                <a:latin typeface="Aleo"/>
                <a:ea typeface="Aleo"/>
                <a:cs typeface="Aleo"/>
                <a:sym typeface="Aleo"/>
              </a:endParaRPr>
            </a:p>
          </p:txBody>
        </p:sp>
        <p:sp>
          <p:nvSpPr>
            <p:cNvPr id="444" name="Google Shape;444;p62"/>
            <p:cNvSpPr txBox="1"/>
            <p:nvPr/>
          </p:nvSpPr>
          <p:spPr>
            <a:xfrm>
              <a:off x="7928875" y="1680288"/>
              <a:ext cx="1291200" cy="288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900" b="1" i="0" u="none" strike="noStrike" cap="none">
                  <a:solidFill>
                    <a:srgbClr val="000000"/>
                  </a:solidFill>
                  <a:latin typeface="Aleo"/>
                  <a:ea typeface="Aleo"/>
                  <a:cs typeface="Aleo"/>
                  <a:sym typeface="Aleo"/>
                </a:rPr>
                <a:t>Pathogenic</a:t>
              </a:r>
              <a:endParaRPr sz="1900" b="1" i="0" u="none" strike="noStrike" cap="none">
                <a:solidFill>
                  <a:srgbClr val="000000"/>
                </a:solidFill>
                <a:latin typeface="Aleo"/>
                <a:ea typeface="Aleo"/>
                <a:cs typeface="Aleo"/>
                <a:sym typeface="Aleo"/>
              </a:endParaRPr>
            </a:p>
          </p:txBody>
        </p:sp>
        <p:grpSp>
          <p:nvGrpSpPr>
            <p:cNvPr id="445" name="Google Shape;445;p62"/>
            <p:cNvGrpSpPr/>
            <p:nvPr/>
          </p:nvGrpSpPr>
          <p:grpSpPr>
            <a:xfrm>
              <a:off x="48691" y="584162"/>
              <a:ext cx="9503826" cy="1053513"/>
              <a:chOff x="68304" y="584162"/>
              <a:chExt cx="9503826" cy="1053513"/>
            </a:xfrm>
          </p:grpSpPr>
          <p:sp>
            <p:nvSpPr>
              <p:cNvPr id="446" name="Google Shape;446;p62"/>
              <p:cNvSpPr/>
              <p:nvPr/>
            </p:nvSpPr>
            <p:spPr>
              <a:xfrm>
                <a:off x="1655164" y="1079375"/>
                <a:ext cx="5847600" cy="558300"/>
              </a:xfrm>
              <a:prstGeom prst="rect">
                <a:avLst/>
              </a:prstGeom>
              <a:solidFill>
                <a:srgbClr val="FFF2CC"/>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000"/>
                  <a:buFont typeface="Arial"/>
                  <a:buNone/>
                </a:pPr>
                <a:endParaRPr sz="1600" b="0" i="0" u="none" strike="noStrike" cap="none">
                  <a:solidFill>
                    <a:srgbClr val="000000"/>
                  </a:solidFill>
                  <a:latin typeface="Aleo"/>
                  <a:ea typeface="Aleo"/>
                  <a:cs typeface="Aleo"/>
                  <a:sym typeface="Aleo"/>
                </a:endParaRPr>
              </a:p>
            </p:txBody>
          </p:sp>
          <p:sp>
            <p:nvSpPr>
              <p:cNvPr id="447" name="Google Shape;447;p62"/>
              <p:cNvSpPr/>
              <p:nvPr/>
            </p:nvSpPr>
            <p:spPr>
              <a:xfrm>
                <a:off x="7502689" y="1075900"/>
                <a:ext cx="1008900" cy="558300"/>
              </a:xfrm>
              <a:prstGeom prst="rect">
                <a:avLst/>
              </a:prstGeom>
              <a:solidFill>
                <a:srgbClr val="EA9999"/>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000"/>
                  <a:buFont typeface="Arial"/>
                  <a:buNone/>
                </a:pPr>
                <a:endParaRPr sz="1600" b="0" i="0" u="none" strike="noStrike" cap="none">
                  <a:solidFill>
                    <a:srgbClr val="000000"/>
                  </a:solidFill>
                  <a:latin typeface="Aleo"/>
                  <a:ea typeface="Aleo"/>
                  <a:cs typeface="Aleo"/>
                  <a:sym typeface="Aleo"/>
                </a:endParaRPr>
              </a:p>
            </p:txBody>
          </p:sp>
          <p:sp>
            <p:nvSpPr>
              <p:cNvPr id="448" name="Google Shape;448;p62"/>
              <p:cNvSpPr/>
              <p:nvPr/>
            </p:nvSpPr>
            <p:spPr>
              <a:xfrm>
                <a:off x="8511640" y="1075900"/>
                <a:ext cx="408600" cy="558300"/>
              </a:xfrm>
              <a:prstGeom prst="rect">
                <a:avLst/>
              </a:prstGeom>
              <a:solidFill>
                <a:srgbClr val="FF0000"/>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000"/>
                  <a:buFont typeface="Arial"/>
                  <a:buNone/>
                </a:pPr>
                <a:endParaRPr sz="1600" b="0" i="0" u="none" strike="noStrike" cap="none">
                  <a:solidFill>
                    <a:srgbClr val="000000"/>
                  </a:solidFill>
                  <a:latin typeface="Aleo"/>
                  <a:ea typeface="Aleo"/>
                  <a:cs typeface="Aleo"/>
                  <a:sym typeface="Aleo"/>
                </a:endParaRPr>
              </a:p>
            </p:txBody>
          </p:sp>
          <p:sp>
            <p:nvSpPr>
              <p:cNvPr id="449" name="Google Shape;449;p62"/>
              <p:cNvSpPr/>
              <p:nvPr/>
            </p:nvSpPr>
            <p:spPr>
              <a:xfrm>
                <a:off x="646213" y="1075900"/>
                <a:ext cx="1008900" cy="558300"/>
              </a:xfrm>
              <a:prstGeom prst="rect">
                <a:avLst/>
              </a:prstGeom>
              <a:solidFill>
                <a:srgbClr val="A4C2F4"/>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000"/>
                  <a:buFont typeface="Arial"/>
                  <a:buNone/>
                </a:pPr>
                <a:endParaRPr sz="1600" b="0" i="0" u="none" strike="noStrike" cap="none">
                  <a:solidFill>
                    <a:srgbClr val="000000"/>
                  </a:solidFill>
                  <a:latin typeface="Aleo"/>
                  <a:ea typeface="Aleo"/>
                  <a:cs typeface="Aleo"/>
                  <a:sym typeface="Aleo"/>
                </a:endParaRPr>
              </a:p>
            </p:txBody>
          </p:sp>
          <p:sp>
            <p:nvSpPr>
              <p:cNvPr id="450" name="Google Shape;450;p62"/>
              <p:cNvSpPr/>
              <p:nvPr/>
            </p:nvSpPr>
            <p:spPr>
              <a:xfrm>
                <a:off x="237400" y="1075900"/>
                <a:ext cx="408600" cy="558300"/>
              </a:xfrm>
              <a:prstGeom prst="rect">
                <a:avLst/>
              </a:prstGeom>
              <a:solidFill>
                <a:srgbClr val="1155CC"/>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000"/>
                  <a:buFont typeface="Arial"/>
                  <a:buNone/>
                </a:pPr>
                <a:endParaRPr sz="1600" b="0" i="0" u="none" strike="noStrike" cap="none">
                  <a:solidFill>
                    <a:srgbClr val="000000"/>
                  </a:solidFill>
                  <a:latin typeface="Aleo"/>
                  <a:ea typeface="Aleo"/>
                  <a:cs typeface="Aleo"/>
                  <a:sym typeface="Aleo"/>
                </a:endParaRPr>
              </a:p>
            </p:txBody>
          </p:sp>
          <p:sp>
            <p:nvSpPr>
              <p:cNvPr id="451" name="Google Shape;451;p62"/>
              <p:cNvSpPr txBox="1"/>
              <p:nvPr/>
            </p:nvSpPr>
            <p:spPr>
              <a:xfrm>
                <a:off x="8253592" y="584162"/>
                <a:ext cx="576900" cy="254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900"/>
                  <a:buFont typeface="Arial"/>
                  <a:buNone/>
                </a:pPr>
                <a:r>
                  <a:rPr lang="en-US" sz="1600" b="1" i="0" u="none" strike="noStrike" cap="none">
                    <a:solidFill>
                      <a:srgbClr val="000000"/>
                    </a:solidFill>
                    <a:latin typeface="Aleo"/>
                    <a:ea typeface="Aleo"/>
                    <a:cs typeface="Aleo"/>
                    <a:sym typeface="Aleo"/>
                  </a:rPr>
                  <a:t>99%</a:t>
                </a:r>
                <a:endParaRPr sz="1600" b="1" i="0" u="none" strike="noStrike" cap="none">
                  <a:solidFill>
                    <a:srgbClr val="000000"/>
                  </a:solidFill>
                  <a:latin typeface="Aleo"/>
                  <a:ea typeface="Aleo"/>
                  <a:cs typeface="Aleo"/>
                  <a:sym typeface="Aleo"/>
                </a:endParaRPr>
              </a:p>
            </p:txBody>
          </p:sp>
          <p:cxnSp>
            <p:nvCxnSpPr>
              <p:cNvPr id="452" name="Google Shape;452;p62"/>
              <p:cNvCxnSpPr/>
              <p:nvPr/>
            </p:nvCxnSpPr>
            <p:spPr>
              <a:xfrm>
                <a:off x="8509766" y="892911"/>
                <a:ext cx="0" cy="183000"/>
              </a:xfrm>
              <a:prstGeom prst="straightConnector1">
                <a:avLst/>
              </a:prstGeom>
              <a:noFill/>
              <a:ln w="28575" cap="flat" cmpd="sng">
                <a:solidFill>
                  <a:srgbClr val="000000"/>
                </a:solidFill>
                <a:prstDash val="solid"/>
                <a:round/>
                <a:headEnd type="none" w="sm" len="sm"/>
                <a:tailEnd type="triangle" w="med" len="med"/>
              </a:ln>
            </p:spPr>
          </p:cxnSp>
          <p:sp>
            <p:nvSpPr>
              <p:cNvPr id="453" name="Google Shape;453;p62"/>
              <p:cNvSpPr txBox="1"/>
              <p:nvPr/>
            </p:nvSpPr>
            <p:spPr>
              <a:xfrm>
                <a:off x="7243654" y="584162"/>
                <a:ext cx="576900" cy="254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900"/>
                  <a:buFont typeface="Arial"/>
                  <a:buNone/>
                </a:pPr>
                <a:r>
                  <a:rPr lang="en-US" sz="1600" b="1" i="0" u="none" strike="noStrike" cap="none">
                    <a:solidFill>
                      <a:srgbClr val="000000"/>
                    </a:solidFill>
                    <a:latin typeface="Aleo"/>
                    <a:ea typeface="Aleo"/>
                    <a:cs typeface="Aleo"/>
                    <a:sym typeface="Aleo"/>
                  </a:rPr>
                  <a:t>90%</a:t>
                </a:r>
                <a:endParaRPr sz="1600" b="1" i="0" u="none" strike="noStrike" cap="none">
                  <a:solidFill>
                    <a:srgbClr val="000000"/>
                  </a:solidFill>
                  <a:latin typeface="Aleo"/>
                  <a:ea typeface="Aleo"/>
                  <a:cs typeface="Aleo"/>
                  <a:sym typeface="Aleo"/>
                </a:endParaRPr>
              </a:p>
            </p:txBody>
          </p:sp>
          <p:cxnSp>
            <p:nvCxnSpPr>
              <p:cNvPr id="454" name="Google Shape;454;p62"/>
              <p:cNvCxnSpPr/>
              <p:nvPr/>
            </p:nvCxnSpPr>
            <p:spPr>
              <a:xfrm>
                <a:off x="7499827" y="892911"/>
                <a:ext cx="0" cy="183000"/>
              </a:xfrm>
              <a:prstGeom prst="straightConnector1">
                <a:avLst/>
              </a:prstGeom>
              <a:noFill/>
              <a:ln w="28575" cap="flat" cmpd="sng">
                <a:solidFill>
                  <a:srgbClr val="000000"/>
                </a:solidFill>
                <a:prstDash val="solid"/>
                <a:round/>
                <a:headEnd type="none" w="sm" len="sm"/>
                <a:tailEnd type="triangle" w="med" len="med"/>
              </a:ln>
            </p:spPr>
          </p:cxnSp>
          <p:sp>
            <p:nvSpPr>
              <p:cNvPr id="455" name="Google Shape;455;p62"/>
              <p:cNvSpPr txBox="1"/>
              <p:nvPr/>
            </p:nvSpPr>
            <p:spPr>
              <a:xfrm>
                <a:off x="1395614" y="584162"/>
                <a:ext cx="576900" cy="254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900"/>
                  <a:buFont typeface="Arial"/>
                  <a:buNone/>
                </a:pPr>
                <a:r>
                  <a:rPr lang="en-US" sz="1600" b="1" i="0" u="none" strike="noStrike" cap="none">
                    <a:solidFill>
                      <a:srgbClr val="000000"/>
                    </a:solidFill>
                    <a:latin typeface="Aleo"/>
                    <a:ea typeface="Aleo"/>
                    <a:cs typeface="Aleo"/>
                    <a:sym typeface="Aleo"/>
                  </a:rPr>
                  <a:t>10%</a:t>
                </a:r>
                <a:endParaRPr sz="1600" b="1" i="0" u="none" strike="noStrike" cap="none">
                  <a:solidFill>
                    <a:srgbClr val="000000"/>
                  </a:solidFill>
                  <a:latin typeface="Aleo"/>
                  <a:ea typeface="Aleo"/>
                  <a:cs typeface="Aleo"/>
                  <a:sym typeface="Aleo"/>
                </a:endParaRPr>
              </a:p>
            </p:txBody>
          </p:sp>
          <p:cxnSp>
            <p:nvCxnSpPr>
              <p:cNvPr id="456" name="Google Shape;456;p62"/>
              <p:cNvCxnSpPr/>
              <p:nvPr/>
            </p:nvCxnSpPr>
            <p:spPr>
              <a:xfrm>
                <a:off x="1651804" y="892911"/>
                <a:ext cx="0" cy="183000"/>
              </a:xfrm>
              <a:prstGeom prst="straightConnector1">
                <a:avLst/>
              </a:prstGeom>
              <a:noFill/>
              <a:ln w="28575" cap="flat" cmpd="sng">
                <a:solidFill>
                  <a:srgbClr val="000000"/>
                </a:solidFill>
                <a:prstDash val="solid"/>
                <a:round/>
                <a:headEnd type="none" w="sm" len="sm"/>
                <a:tailEnd type="triangle" w="med" len="med"/>
              </a:ln>
            </p:spPr>
          </p:cxnSp>
          <p:sp>
            <p:nvSpPr>
              <p:cNvPr id="457" name="Google Shape;457;p62"/>
              <p:cNvSpPr txBox="1"/>
              <p:nvPr/>
            </p:nvSpPr>
            <p:spPr>
              <a:xfrm>
                <a:off x="397097" y="584166"/>
                <a:ext cx="467100" cy="254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900"/>
                  <a:buFont typeface="Arial"/>
                  <a:buNone/>
                </a:pPr>
                <a:r>
                  <a:rPr lang="en-US" sz="1600" b="1" i="0" u="none" strike="noStrike" cap="none">
                    <a:solidFill>
                      <a:srgbClr val="000000"/>
                    </a:solidFill>
                    <a:latin typeface="Aleo"/>
                    <a:ea typeface="Aleo"/>
                    <a:cs typeface="Aleo"/>
                    <a:sym typeface="Aleo"/>
                  </a:rPr>
                  <a:t>1%</a:t>
                </a:r>
                <a:endParaRPr sz="1600" b="1" i="0" u="none" strike="noStrike" cap="none">
                  <a:solidFill>
                    <a:srgbClr val="000000"/>
                  </a:solidFill>
                  <a:latin typeface="Aleo"/>
                  <a:ea typeface="Aleo"/>
                  <a:cs typeface="Aleo"/>
                  <a:sym typeface="Aleo"/>
                </a:endParaRPr>
              </a:p>
            </p:txBody>
          </p:sp>
          <p:cxnSp>
            <p:nvCxnSpPr>
              <p:cNvPr id="458" name="Google Shape;458;p62"/>
              <p:cNvCxnSpPr/>
              <p:nvPr/>
            </p:nvCxnSpPr>
            <p:spPr>
              <a:xfrm>
                <a:off x="630663" y="892911"/>
                <a:ext cx="0" cy="183000"/>
              </a:xfrm>
              <a:prstGeom prst="straightConnector1">
                <a:avLst/>
              </a:prstGeom>
              <a:noFill/>
              <a:ln w="28575" cap="flat" cmpd="sng">
                <a:solidFill>
                  <a:srgbClr val="000000"/>
                </a:solidFill>
                <a:prstDash val="solid"/>
                <a:round/>
                <a:headEnd type="none" w="sm" len="sm"/>
                <a:tailEnd type="triangle" w="med" len="med"/>
              </a:ln>
            </p:spPr>
          </p:cxnSp>
          <p:sp>
            <p:nvSpPr>
              <p:cNvPr id="459" name="Google Shape;459;p62"/>
              <p:cNvSpPr txBox="1"/>
              <p:nvPr/>
            </p:nvSpPr>
            <p:spPr>
              <a:xfrm>
                <a:off x="3377849" y="1181524"/>
                <a:ext cx="2471400" cy="254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000000"/>
                    </a:solidFill>
                    <a:latin typeface="Aleo"/>
                    <a:ea typeface="Aleo"/>
                    <a:cs typeface="Aleo"/>
                    <a:sym typeface="Aleo"/>
                  </a:rPr>
                  <a:t>0 to 5</a:t>
                </a:r>
                <a:endParaRPr sz="1600" b="1" i="0" u="none" strike="noStrike" cap="none">
                  <a:solidFill>
                    <a:srgbClr val="000000"/>
                  </a:solidFill>
                  <a:latin typeface="Aleo"/>
                  <a:ea typeface="Aleo"/>
                  <a:cs typeface="Aleo"/>
                  <a:sym typeface="Aleo"/>
                </a:endParaRPr>
              </a:p>
            </p:txBody>
          </p:sp>
          <p:sp>
            <p:nvSpPr>
              <p:cNvPr id="460" name="Google Shape;460;p62"/>
              <p:cNvSpPr txBox="1"/>
              <p:nvPr/>
            </p:nvSpPr>
            <p:spPr>
              <a:xfrm>
                <a:off x="380515" y="1189174"/>
                <a:ext cx="1513200" cy="254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000000"/>
                    </a:solidFill>
                    <a:latin typeface="Aleo"/>
                    <a:ea typeface="Aleo"/>
                    <a:cs typeface="Aleo"/>
                    <a:sym typeface="Aleo"/>
                  </a:rPr>
                  <a:t>-3 to -1</a:t>
                </a:r>
                <a:endParaRPr sz="1600" b="1" i="0" u="none" strike="noStrike" cap="none">
                  <a:solidFill>
                    <a:srgbClr val="000000"/>
                  </a:solidFill>
                  <a:latin typeface="Aleo"/>
                  <a:ea typeface="Aleo"/>
                  <a:cs typeface="Aleo"/>
                  <a:sym typeface="Aleo"/>
                </a:endParaRPr>
              </a:p>
            </p:txBody>
          </p:sp>
          <p:sp>
            <p:nvSpPr>
              <p:cNvPr id="461" name="Google Shape;461;p62"/>
              <p:cNvSpPr txBox="1"/>
              <p:nvPr/>
            </p:nvSpPr>
            <p:spPr>
              <a:xfrm>
                <a:off x="68304" y="1181524"/>
                <a:ext cx="749400" cy="254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700"/>
                  <a:buFont typeface="Arial"/>
                  <a:buNone/>
                </a:pPr>
                <a:r>
                  <a:rPr lang="en-US" sz="1600" b="1" i="0" u="none" strike="noStrike" cap="none">
                    <a:solidFill>
                      <a:srgbClr val="000000"/>
                    </a:solidFill>
                    <a:latin typeface="Aleo"/>
                    <a:ea typeface="Aleo"/>
                    <a:cs typeface="Aleo"/>
                    <a:sym typeface="Aleo"/>
                  </a:rPr>
                  <a:t>≤ -4</a:t>
                </a:r>
                <a:endParaRPr sz="1600" b="1" i="0" u="none" strike="noStrike" cap="none">
                  <a:solidFill>
                    <a:srgbClr val="000000"/>
                  </a:solidFill>
                  <a:latin typeface="Aleo"/>
                  <a:ea typeface="Aleo"/>
                  <a:cs typeface="Aleo"/>
                  <a:sym typeface="Aleo"/>
                </a:endParaRPr>
              </a:p>
            </p:txBody>
          </p:sp>
          <p:sp>
            <p:nvSpPr>
              <p:cNvPr id="462" name="Google Shape;462;p62"/>
              <p:cNvSpPr txBox="1"/>
              <p:nvPr/>
            </p:nvSpPr>
            <p:spPr>
              <a:xfrm>
                <a:off x="7422409" y="1189174"/>
                <a:ext cx="1170600" cy="254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000000"/>
                    </a:solidFill>
                    <a:latin typeface="Aleo"/>
                    <a:ea typeface="Aleo"/>
                    <a:cs typeface="Aleo"/>
                    <a:sym typeface="Aleo"/>
                  </a:rPr>
                  <a:t>6 to 9</a:t>
                </a:r>
                <a:endParaRPr sz="1600" b="1" i="0" u="none" strike="noStrike" cap="none">
                  <a:solidFill>
                    <a:srgbClr val="000000"/>
                  </a:solidFill>
                  <a:latin typeface="Aleo"/>
                  <a:ea typeface="Aleo"/>
                  <a:cs typeface="Aleo"/>
                  <a:sym typeface="Aleo"/>
                </a:endParaRPr>
              </a:p>
            </p:txBody>
          </p:sp>
          <p:sp>
            <p:nvSpPr>
              <p:cNvPr id="463" name="Google Shape;463;p62"/>
              <p:cNvSpPr txBox="1"/>
              <p:nvPr/>
            </p:nvSpPr>
            <p:spPr>
              <a:xfrm>
                <a:off x="8492430" y="1189174"/>
                <a:ext cx="1079700" cy="254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rgbClr val="000000"/>
                    </a:solidFill>
                    <a:latin typeface="Aleo"/>
                    <a:ea typeface="Aleo"/>
                    <a:cs typeface="Aleo"/>
                    <a:sym typeface="Aleo"/>
                  </a:rPr>
                  <a:t>≥10</a:t>
                </a:r>
                <a:endParaRPr sz="1600" b="1" i="0" u="none" strike="noStrike" cap="none">
                  <a:solidFill>
                    <a:srgbClr val="000000"/>
                  </a:solidFill>
                  <a:latin typeface="Aleo"/>
                  <a:ea typeface="Aleo"/>
                  <a:cs typeface="Aleo"/>
                  <a:sym typeface="Aleo"/>
                </a:endParaRPr>
              </a:p>
            </p:txBody>
          </p:sp>
        </p:gr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81"/>
        <p:cNvGrpSpPr/>
        <p:nvPr/>
      </p:nvGrpSpPr>
      <p:grpSpPr>
        <a:xfrm>
          <a:off x="0" y="0"/>
          <a:ext cx="0" cy="0"/>
          <a:chOff x="0" y="0"/>
          <a:chExt cx="0" cy="0"/>
        </a:xfrm>
      </p:grpSpPr>
      <p:sp>
        <p:nvSpPr>
          <p:cNvPr id="482" name="Google Shape;482;p64"/>
          <p:cNvSpPr txBox="1">
            <a:spLocks noGrp="1"/>
          </p:cNvSpPr>
          <p:nvPr>
            <p:ph type="title"/>
          </p:nvPr>
        </p:nvSpPr>
        <p:spPr>
          <a:xfrm>
            <a:off x="141500" y="184800"/>
            <a:ext cx="11883300" cy="763500"/>
          </a:xfrm>
          <a:prstGeom prst="rect">
            <a:avLst/>
          </a:prstGeom>
          <a:noFill/>
          <a:ln>
            <a:noFill/>
          </a:ln>
        </p:spPr>
        <p:txBody>
          <a:bodyPr spcFirstLastPara="1" wrap="square" lIns="121900" tIns="121900" rIns="121900" bIns="121900" anchor="ctr" anchorCtr="0">
            <a:noAutofit/>
          </a:bodyPr>
          <a:lstStyle/>
          <a:p>
            <a:pPr marL="0" lvl="0" indent="0" algn="ctr" rtl="0">
              <a:lnSpc>
                <a:spcPct val="100000"/>
              </a:lnSpc>
              <a:spcBef>
                <a:spcPts val="0"/>
              </a:spcBef>
              <a:spcAft>
                <a:spcPts val="0"/>
              </a:spcAft>
              <a:buClr>
                <a:schemeClr val="dk1"/>
              </a:buClr>
              <a:buSzPts val="1500"/>
              <a:buFont typeface="Arial"/>
              <a:buNone/>
            </a:pPr>
            <a:r>
              <a:rPr lang="en-US" sz="3600" b="1" dirty="0">
                <a:solidFill>
                  <a:srgbClr val="00609C"/>
                </a:solidFill>
                <a:latin typeface="Aleo"/>
                <a:ea typeface="Aleo"/>
                <a:cs typeface="Aleo"/>
                <a:sym typeface="Aleo"/>
              </a:rPr>
              <a:t>SVC v3.0 vs. SVC v4.0</a:t>
            </a:r>
            <a:endParaRPr sz="3600" b="1" dirty="0">
              <a:solidFill>
                <a:srgbClr val="00609C"/>
              </a:solidFill>
              <a:latin typeface="Aleo"/>
              <a:ea typeface="Aleo"/>
              <a:cs typeface="Aleo"/>
              <a:sym typeface="Aleo"/>
            </a:endParaRPr>
          </a:p>
        </p:txBody>
      </p:sp>
      <p:sp>
        <p:nvSpPr>
          <p:cNvPr id="483" name="Google Shape;483;p64"/>
          <p:cNvSpPr txBox="1">
            <a:spLocks noGrp="1"/>
          </p:cNvSpPr>
          <p:nvPr>
            <p:ph type="body" idx="1"/>
          </p:nvPr>
        </p:nvSpPr>
        <p:spPr>
          <a:xfrm>
            <a:off x="402700" y="1058199"/>
            <a:ext cx="11360700" cy="5033700"/>
          </a:xfrm>
          <a:prstGeom prst="rect">
            <a:avLst/>
          </a:prstGeom>
          <a:noFill/>
          <a:ln>
            <a:noFill/>
          </a:ln>
        </p:spPr>
        <p:txBody>
          <a:bodyPr spcFirstLastPara="1" wrap="square" lIns="121900" tIns="121900" rIns="121900" bIns="121900" anchor="t" anchorCtr="0">
            <a:normAutofit/>
          </a:bodyPr>
          <a:lstStyle/>
          <a:p>
            <a:pPr marL="609600" lvl="0" indent="-488950" algn="l" rtl="0">
              <a:lnSpc>
                <a:spcPct val="115000"/>
              </a:lnSpc>
              <a:spcBef>
                <a:spcPts val="0"/>
              </a:spcBef>
              <a:spcAft>
                <a:spcPts val="0"/>
              </a:spcAft>
              <a:buSzPts val="2900"/>
              <a:buFont typeface="Aleo"/>
              <a:buChar char="•"/>
            </a:pPr>
            <a:r>
              <a:rPr lang="en-US" sz="2900">
                <a:latin typeface="Aleo"/>
                <a:ea typeface="Aleo"/>
                <a:cs typeface="Aleo"/>
                <a:sym typeface="Aleo"/>
              </a:rPr>
              <a:t>Both versions consider multiple, individual lines of evidence, and combine them to arrive at the final classification of a variant</a:t>
            </a:r>
            <a:endParaRPr sz="2900">
              <a:latin typeface="Aleo"/>
              <a:ea typeface="Aleo"/>
              <a:cs typeface="Aleo"/>
              <a:sym typeface="Aleo"/>
            </a:endParaRPr>
          </a:p>
          <a:p>
            <a:pPr marL="609600" lvl="0" indent="-488950" algn="l" rtl="0">
              <a:lnSpc>
                <a:spcPct val="115000"/>
              </a:lnSpc>
              <a:spcBef>
                <a:spcPts val="1300"/>
              </a:spcBef>
              <a:spcAft>
                <a:spcPts val="0"/>
              </a:spcAft>
              <a:buSzPts val="2900"/>
              <a:buFont typeface="Aleo"/>
              <a:buChar char="•"/>
            </a:pPr>
            <a:r>
              <a:rPr lang="en-US" sz="2900">
                <a:latin typeface="Aleo"/>
                <a:ea typeface="Aleo"/>
                <a:cs typeface="Aleo"/>
                <a:sym typeface="Aleo"/>
              </a:rPr>
              <a:t>The lines of evidence (i.e., concepts considered), mostly the same - creating few new types of evidence</a:t>
            </a:r>
            <a:endParaRPr>
              <a:latin typeface="Aleo"/>
              <a:ea typeface="Aleo"/>
              <a:cs typeface="Aleo"/>
              <a:sym typeface="Aleo"/>
            </a:endParaRPr>
          </a:p>
          <a:p>
            <a:pPr marL="1219200" lvl="1" indent="-488950" algn="l" rtl="0">
              <a:lnSpc>
                <a:spcPct val="115000"/>
              </a:lnSpc>
              <a:spcBef>
                <a:spcPts val="1300"/>
              </a:spcBef>
              <a:spcAft>
                <a:spcPts val="0"/>
              </a:spcAft>
              <a:buSzPts val="2900"/>
              <a:buFont typeface="Aleo"/>
              <a:buChar char="•"/>
            </a:pPr>
            <a:r>
              <a:rPr lang="en-US" sz="2400">
                <a:latin typeface="Aleo"/>
                <a:ea typeface="Aleo"/>
                <a:cs typeface="Aleo"/>
                <a:sym typeface="Aleo"/>
              </a:rPr>
              <a:t>Change evidence code names</a:t>
            </a:r>
            <a:endParaRPr sz="2400">
              <a:latin typeface="Aleo"/>
              <a:ea typeface="Aleo"/>
              <a:cs typeface="Aleo"/>
              <a:sym typeface="Aleo"/>
            </a:endParaRPr>
          </a:p>
          <a:p>
            <a:pPr marL="609600" lvl="0" indent="-488950" algn="l" rtl="0">
              <a:lnSpc>
                <a:spcPct val="115000"/>
              </a:lnSpc>
              <a:spcBef>
                <a:spcPts val="1300"/>
              </a:spcBef>
              <a:spcAft>
                <a:spcPts val="1300"/>
              </a:spcAft>
              <a:buSzPts val="2900"/>
              <a:buFont typeface="Aleo"/>
              <a:buChar char="•"/>
            </a:pPr>
            <a:r>
              <a:rPr lang="en-US" sz="2900">
                <a:latin typeface="Aleo"/>
                <a:ea typeface="Aleo"/>
                <a:cs typeface="Aleo"/>
                <a:sym typeface="Aleo"/>
              </a:rPr>
              <a:t>The structure for how that evidence is considered, both individually and in aggregate, will change </a:t>
            </a:r>
            <a:endParaRPr sz="2900">
              <a:latin typeface="Aleo"/>
              <a:ea typeface="Aleo"/>
              <a:cs typeface="Aleo"/>
              <a:sym typeface="Aleo"/>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sp>
        <p:nvSpPr>
          <p:cNvPr id="488" name="Google Shape;488;p65"/>
          <p:cNvSpPr txBox="1">
            <a:spLocks noGrp="1"/>
          </p:cNvSpPr>
          <p:nvPr>
            <p:ph type="title"/>
          </p:nvPr>
        </p:nvSpPr>
        <p:spPr>
          <a:xfrm>
            <a:off x="0" y="-7463"/>
            <a:ext cx="12192000" cy="763500"/>
          </a:xfrm>
          <a:prstGeom prst="rect">
            <a:avLst/>
          </a:prstGeom>
          <a:noFill/>
          <a:ln>
            <a:noFill/>
          </a:ln>
        </p:spPr>
        <p:txBody>
          <a:bodyPr spcFirstLastPara="1" wrap="square" lIns="121900" tIns="121900" rIns="121900" bIns="121900" anchor="t" anchorCtr="0">
            <a:noAutofit/>
          </a:bodyPr>
          <a:lstStyle/>
          <a:p>
            <a:pPr marL="0" lvl="0" indent="0" algn="l" rtl="0">
              <a:lnSpc>
                <a:spcPct val="90000"/>
              </a:lnSpc>
              <a:spcBef>
                <a:spcPts val="0"/>
              </a:spcBef>
              <a:spcAft>
                <a:spcPts val="0"/>
              </a:spcAft>
              <a:buClr>
                <a:schemeClr val="dk1"/>
              </a:buClr>
              <a:buSzPts val="1300"/>
              <a:buFont typeface="Arial"/>
              <a:buNone/>
            </a:pPr>
            <a:r>
              <a:rPr lang="en-US" sz="3500">
                <a:solidFill>
                  <a:srgbClr val="00609C"/>
                </a:solidFill>
                <a:latin typeface="Aleo"/>
                <a:ea typeface="Aleo"/>
                <a:cs typeface="Aleo"/>
                <a:sym typeface="Aleo"/>
              </a:rPr>
              <a:t>SVC v3 - Table conveys evidence </a:t>
            </a:r>
            <a:r>
              <a:rPr lang="en-US" sz="3500" i="1">
                <a:solidFill>
                  <a:srgbClr val="00609C"/>
                </a:solidFill>
                <a:latin typeface="Aleo"/>
                <a:ea typeface="Aleo"/>
                <a:cs typeface="Aleo"/>
                <a:sym typeface="Aleo"/>
              </a:rPr>
              <a:t>concept </a:t>
            </a:r>
            <a:r>
              <a:rPr lang="en-US" sz="3500">
                <a:solidFill>
                  <a:srgbClr val="00609C"/>
                </a:solidFill>
                <a:latin typeface="Aleo"/>
                <a:ea typeface="Aleo"/>
                <a:cs typeface="Aleo"/>
                <a:sym typeface="Aleo"/>
              </a:rPr>
              <a:t>that strength-based code represents</a:t>
            </a:r>
            <a:endParaRPr sz="3500">
              <a:solidFill>
                <a:srgbClr val="00609C"/>
              </a:solidFill>
              <a:latin typeface="Aleo"/>
              <a:ea typeface="Aleo"/>
              <a:cs typeface="Aleo"/>
              <a:sym typeface="Aleo"/>
            </a:endParaRPr>
          </a:p>
          <a:p>
            <a:pPr marL="0" lvl="0" indent="0" algn="l" rtl="0">
              <a:lnSpc>
                <a:spcPct val="90000"/>
              </a:lnSpc>
              <a:spcBef>
                <a:spcPts val="0"/>
              </a:spcBef>
              <a:spcAft>
                <a:spcPts val="0"/>
              </a:spcAft>
              <a:buSzPts val="1300"/>
              <a:buNone/>
            </a:pPr>
            <a:endParaRPr sz="3400" b="0">
              <a:solidFill>
                <a:srgbClr val="00609C"/>
              </a:solidFill>
              <a:latin typeface="Aleo"/>
              <a:ea typeface="Aleo"/>
              <a:cs typeface="Aleo"/>
              <a:sym typeface="Aleo"/>
            </a:endParaRPr>
          </a:p>
        </p:txBody>
      </p:sp>
      <p:pic>
        <p:nvPicPr>
          <p:cNvPr id="489" name="Google Shape;489;p65"/>
          <p:cNvPicPr preferRelativeResize="0"/>
          <p:nvPr/>
        </p:nvPicPr>
        <p:blipFill rotWithShape="1">
          <a:blip r:embed="rId3">
            <a:alphaModFix/>
          </a:blip>
          <a:srcRect/>
          <a:stretch/>
        </p:blipFill>
        <p:spPr>
          <a:xfrm>
            <a:off x="5093584" y="1228751"/>
            <a:ext cx="6792435" cy="5547361"/>
          </a:xfrm>
          <a:prstGeom prst="rect">
            <a:avLst/>
          </a:prstGeom>
          <a:noFill/>
          <a:ln w="9525" cap="flat" cmpd="sng">
            <a:solidFill>
              <a:schemeClr val="dk2"/>
            </a:solidFill>
            <a:prstDash val="solid"/>
            <a:round/>
            <a:headEnd type="none" w="sm" len="sm"/>
            <a:tailEnd type="none" w="sm" len="sm"/>
          </a:ln>
        </p:spPr>
      </p:pic>
      <p:sp>
        <p:nvSpPr>
          <p:cNvPr id="490" name="Google Shape;490;p65"/>
          <p:cNvSpPr txBox="1"/>
          <p:nvPr/>
        </p:nvSpPr>
        <p:spPr>
          <a:xfrm>
            <a:off x="305900" y="1716433"/>
            <a:ext cx="3657600" cy="4572000"/>
          </a:xfrm>
          <a:prstGeom prst="rect">
            <a:avLst/>
          </a:prstGeom>
          <a:solidFill>
            <a:schemeClr val="lt1"/>
          </a:solidFill>
          <a:ln w="9525"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2700"/>
              <a:buFont typeface="Arial"/>
              <a:buNone/>
            </a:pPr>
            <a:r>
              <a:rPr lang="en-US" sz="2600" b="0" i="0" u="none" strike="noStrike" cap="none">
                <a:solidFill>
                  <a:srgbClr val="CC0000"/>
                </a:solidFill>
                <a:latin typeface="Aleo"/>
                <a:ea typeface="Aleo"/>
                <a:cs typeface="Aleo"/>
                <a:sym typeface="Aleo"/>
              </a:rPr>
              <a:t>v3 Problem</a:t>
            </a:r>
            <a:r>
              <a:rPr lang="en-US" sz="2600" b="0" i="0" u="none" strike="noStrike" cap="none">
                <a:solidFill>
                  <a:schemeClr val="dk1"/>
                </a:solidFill>
                <a:latin typeface="Aleo"/>
                <a:ea typeface="Aleo"/>
                <a:cs typeface="Aleo"/>
                <a:sym typeface="Aleo"/>
              </a:rPr>
              <a:t>:</a:t>
            </a:r>
            <a:r>
              <a:rPr lang="en-US" sz="2300" b="0" i="0" u="none" strike="noStrike" cap="none">
                <a:solidFill>
                  <a:schemeClr val="dk1"/>
                </a:solidFill>
                <a:latin typeface="Aleo"/>
                <a:ea typeface="Aleo"/>
                <a:cs typeface="Aleo"/>
                <a:sym typeface="Aleo"/>
              </a:rPr>
              <a:t> Doesn’t convey that some codes are related </a:t>
            </a:r>
            <a:r>
              <a:rPr lang="en-US" sz="2300" b="0" i="1" u="none" strike="noStrike" cap="none">
                <a:solidFill>
                  <a:schemeClr val="dk1"/>
                </a:solidFill>
                <a:latin typeface="Aleo"/>
                <a:ea typeface="Aleo"/>
                <a:cs typeface="Aleo"/>
                <a:sym typeface="Aleo"/>
              </a:rPr>
              <a:t>across</a:t>
            </a:r>
            <a:r>
              <a:rPr lang="en-US" sz="2300" b="0" i="0" u="none" strike="noStrike" cap="none">
                <a:solidFill>
                  <a:schemeClr val="dk1"/>
                </a:solidFill>
                <a:latin typeface="Aleo"/>
                <a:ea typeface="Aleo"/>
                <a:cs typeface="Aleo"/>
                <a:sym typeface="Aleo"/>
              </a:rPr>
              <a:t> the defined concepts…</a:t>
            </a:r>
            <a:endParaRPr sz="400" b="0" i="0" u="none" strike="noStrike" cap="none">
              <a:solidFill>
                <a:schemeClr val="dk1"/>
              </a:solidFill>
              <a:latin typeface="Aleo"/>
              <a:ea typeface="Aleo"/>
              <a:cs typeface="Aleo"/>
              <a:sym typeface="Aleo"/>
            </a:endParaRPr>
          </a:p>
          <a:p>
            <a:pPr marL="0" marR="0" lvl="0" indent="0" algn="ctr" rtl="0">
              <a:lnSpc>
                <a:spcPct val="100000"/>
              </a:lnSpc>
              <a:spcBef>
                <a:spcPts val="0"/>
              </a:spcBef>
              <a:spcAft>
                <a:spcPts val="0"/>
              </a:spcAft>
              <a:buClr>
                <a:srgbClr val="000000"/>
              </a:buClr>
              <a:buSzPts val="500"/>
              <a:buFont typeface="Arial"/>
              <a:buNone/>
            </a:pPr>
            <a:br>
              <a:rPr lang="en-US" sz="400" b="0" i="0" u="none" strike="noStrike" cap="none">
                <a:solidFill>
                  <a:schemeClr val="dk1"/>
                </a:solidFill>
                <a:latin typeface="Aleo"/>
                <a:ea typeface="Aleo"/>
                <a:cs typeface="Aleo"/>
                <a:sym typeface="Aleo"/>
              </a:rPr>
            </a:br>
            <a:r>
              <a:rPr lang="en-US" sz="2300" b="0" i="0" u="none" strike="noStrike" cap="none">
                <a:solidFill>
                  <a:schemeClr val="dk1"/>
                </a:solidFill>
                <a:latin typeface="Aleo"/>
                <a:ea typeface="Aleo"/>
                <a:cs typeface="Aleo"/>
                <a:sym typeface="Aleo"/>
              </a:rPr>
              <a:t>nor provide a framework to restrict combined use of related codes </a:t>
            </a:r>
            <a:r>
              <a:rPr lang="en-US" sz="2300" b="0" i="1" u="none" strike="noStrike" cap="none">
                <a:solidFill>
                  <a:schemeClr val="dk1"/>
                </a:solidFill>
                <a:latin typeface="Aleo"/>
                <a:ea typeface="Aleo"/>
                <a:cs typeface="Aleo"/>
                <a:sym typeface="Aleo"/>
              </a:rPr>
              <a:t>across</a:t>
            </a:r>
            <a:r>
              <a:rPr lang="en-US" sz="2300" b="0" i="0" u="none" strike="noStrike" cap="none">
                <a:solidFill>
                  <a:schemeClr val="dk1"/>
                </a:solidFill>
                <a:latin typeface="Aleo"/>
                <a:ea typeface="Aleo"/>
                <a:cs typeface="Aleo"/>
                <a:sym typeface="Aleo"/>
              </a:rPr>
              <a:t> concepts</a:t>
            </a:r>
            <a:endParaRPr sz="2300" b="0" i="0" u="none" strike="noStrike" cap="none">
              <a:solidFill>
                <a:schemeClr val="dk1"/>
              </a:solidFill>
              <a:latin typeface="Aleo"/>
              <a:ea typeface="Aleo"/>
              <a:cs typeface="Aleo"/>
              <a:sym typeface="Aleo"/>
            </a:endParaRPr>
          </a:p>
          <a:p>
            <a:pPr marL="0" marR="0" lvl="0" indent="0" algn="l" rtl="0">
              <a:lnSpc>
                <a:spcPct val="100000"/>
              </a:lnSpc>
              <a:spcBef>
                <a:spcPts val="0"/>
              </a:spcBef>
              <a:spcAft>
                <a:spcPts val="0"/>
              </a:spcAft>
              <a:buClr>
                <a:srgbClr val="000000"/>
              </a:buClr>
              <a:buSzPts val="2400"/>
              <a:buFont typeface="Arial"/>
              <a:buNone/>
            </a:pPr>
            <a:endParaRPr sz="2300" b="0" i="0" u="none" strike="noStrike" cap="none">
              <a:solidFill>
                <a:schemeClr val="dk1"/>
              </a:solidFill>
              <a:latin typeface="Aleo"/>
              <a:ea typeface="Aleo"/>
              <a:cs typeface="Aleo"/>
              <a:sym typeface="Aleo"/>
            </a:endParaRPr>
          </a:p>
          <a:p>
            <a:pPr marL="0" marR="0" lvl="0" indent="0" algn="ctr" rtl="0">
              <a:lnSpc>
                <a:spcPct val="100000"/>
              </a:lnSpc>
              <a:spcBef>
                <a:spcPts val="0"/>
              </a:spcBef>
              <a:spcAft>
                <a:spcPts val="0"/>
              </a:spcAft>
              <a:buClr>
                <a:srgbClr val="000000"/>
              </a:buClr>
              <a:buSzPts val="2400"/>
              <a:buFont typeface="Arial"/>
              <a:buNone/>
            </a:pPr>
            <a:r>
              <a:rPr lang="en-US" sz="2300" b="0" i="0" u="none" strike="noStrike" cap="none">
                <a:solidFill>
                  <a:schemeClr val="dk1"/>
                </a:solidFill>
                <a:latin typeface="Aleo"/>
                <a:ea typeface="Aleo"/>
                <a:cs typeface="Aleo"/>
                <a:sym typeface="Aleo"/>
              </a:rPr>
              <a:t>&gt; Current work around is ‘self’ imposed restrictions for combining</a:t>
            </a:r>
            <a:endParaRPr sz="2300" b="0" i="0" u="none" strike="noStrike" cap="none">
              <a:solidFill>
                <a:schemeClr val="dk1"/>
              </a:solidFill>
              <a:latin typeface="Aleo"/>
              <a:ea typeface="Aleo"/>
              <a:cs typeface="Aleo"/>
              <a:sym typeface="Aleo"/>
            </a:endParaRPr>
          </a:p>
        </p:txBody>
      </p:sp>
      <p:sp>
        <p:nvSpPr>
          <p:cNvPr id="491" name="Google Shape;491;p65"/>
          <p:cNvSpPr/>
          <p:nvPr/>
        </p:nvSpPr>
        <p:spPr>
          <a:xfrm>
            <a:off x="5093600" y="2034767"/>
            <a:ext cx="6903900" cy="1706700"/>
          </a:xfrm>
          <a:prstGeom prst="rect">
            <a:avLst/>
          </a:prstGeom>
          <a:noFill/>
          <a:ln w="28575" cap="flat" cmpd="sng">
            <a:solidFill>
              <a:srgbClr val="E06666"/>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Aleo"/>
              <a:ea typeface="Aleo"/>
              <a:cs typeface="Aleo"/>
              <a:sym typeface="Aleo"/>
            </a:endParaRPr>
          </a:p>
        </p:txBody>
      </p:sp>
      <p:sp>
        <p:nvSpPr>
          <p:cNvPr id="492" name="Google Shape;492;p65"/>
          <p:cNvSpPr/>
          <p:nvPr/>
        </p:nvSpPr>
        <p:spPr>
          <a:xfrm>
            <a:off x="5093600" y="3744233"/>
            <a:ext cx="6903900" cy="975300"/>
          </a:xfrm>
          <a:prstGeom prst="rect">
            <a:avLst/>
          </a:prstGeom>
          <a:noFill/>
          <a:ln w="28575" cap="flat" cmpd="sng">
            <a:solidFill>
              <a:srgbClr val="E06666"/>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Aleo"/>
              <a:ea typeface="Aleo"/>
              <a:cs typeface="Aleo"/>
              <a:sym typeface="Aleo"/>
            </a:endParaRPr>
          </a:p>
        </p:txBody>
      </p:sp>
      <p:pic>
        <p:nvPicPr>
          <p:cNvPr id="493" name="Google Shape;493;p65"/>
          <p:cNvPicPr preferRelativeResize="0"/>
          <p:nvPr/>
        </p:nvPicPr>
        <p:blipFill rotWithShape="1">
          <a:blip r:embed="rId3">
            <a:alphaModFix/>
          </a:blip>
          <a:srcRect l="44511" t="19013" r="15130" b="62780"/>
          <a:stretch/>
        </p:blipFill>
        <p:spPr>
          <a:xfrm>
            <a:off x="7300591" y="2144200"/>
            <a:ext cx="4273522" cy="1584960"/>
          </a:xfrm>
          <a:prstGeom prst="rect">
            <a:avLst/>
          </a:prstGeom>
          <a:noFill/>
          <a:ln w="28575" cap="flat" cmpd="sng">
            <a:solidFill>
              <a:srgbClr val="FF0000"/>
            </a:solidFill>
            <a:prstDash val="solid"/>
            <a:round/>
            <a:headEnd type="none" w="sm" len="sm"/>
            <a:tailEnd type="none" w="sm" len="sm"/>
          </a:ln>
        </p:spPr>
      </p:pic>
      <p:cxnSp>
        <p:nvCxnSpPr>
          <p:cNvPr id="494" name="Google Shape;494;p65"/>
          <p:cNvCxnSpPr/>
          <p:nvPr/>
        </p:nvCxnSpPr>
        <p:spPr>
          <a:xfrm>
            <a:off x="8730895" y="2145351"/>
            <a:ext cx="0" cy="1593600"/>
          </a:xfrm>
          <a:prstGeom prst="straightConnector1">
            <a:avLst/>
          </a:prstGeom>
          <a:noFill/>
          <a:ln w="28575" cap="flat" cmpd="sng">
            <a:solidFill>
              <a:srgbClr val="FF0000"/>
            </a:solidFill>
            <a:prstDash val="solid"/>
            <a:round/>
            <a:headEnd type="none" w="sm" len="sm"/>
            <a:tailEnd type="none" w="sm" len="sm"/>
          </a:ln>
        </p:spPr>
      </p:cxnSp>
      <p:cxnSp>
        <p:nvCxnSpPr>
          <p:cNvPr id="495" name="Google Shape;495;p65"/>
          <p:cNvCxnSpPr/>
          <p:nvPr/>
        </p:nvCxnSpPr>
        <p:spPr>
          <a:xfrm>
            <a:off x="10369428" y="2144656"/>
            <a:ext cx="0" cy="1593600"/>
          </a:xfrm>
          <a:prstGeom prst="straightConnector1">
            <a:avLst/>
          </a:prstGeom>
          <a:noFill/>
          <a:ln w="28575" cap="flat" cmpd="sng">
            <a:solidFill>
              <a:srgbClr val="FF0000"/>
            </a:solidFill>
            <a:prstDash val="solid"/>
            <a:round/>
            <a:headEnd type="none" w="sm" len="sm"/>
            <a:tailEnd type="none" w="sm" len="sm"/>
          </a:ln>
        </p:spPr>
      </p:cxnSp>
      <p:pic>
        <p:nvPicPr>
          <p:cNvPr id="496" name="Google Shape;496;p65"/>
          <p:cNvPicPr preferRelativeResize="0"/>
          <p:nvPr/>
        </p:nvPicPr>
        <p:blipFill rotWithShape="1">
          <a:blip r:embed="rId3">
            <a:alphaModFix/>
          </a:blip>
          <a:srcRect l="44530" t="45888" r="30133" b="44416"/>
          <a:stretch/>
        </p:blipFill>
        <p:spPr>
          <a:xfrm>
            <a:off x="7600005" y="3768136"/>
            <a:ext cx="2682900" cy="844066"/>
          </a:xfrm>
          <a:prstGeom prst="rect">
            <a:avLst/>
          </a:prstGeom>
          <a:noFill/>
          <a:ln w="28575" cap="flat" cmpd="sng">
            <a:solidFill>
              <a:srgbClr val="FF0000"/>
            </a:solidFill>
            <a:prstDash val="solid"/>
            <a:round/>
            <a:headEnd type="none" w="sm" len="sm"/>
            <a:tailEnd type="none" w="sm" len="sm"/>
          </a:ln>
        </p:spPr>
      </p:pic>
      <p:cxnSp>
        <p:nvCxnSpPr>
          <p:cNvPr id="497" name="Google Shape;497;p65"/>
          <p:cNvCxnSpPr/>
          <p:nvPr/>
        </p:nvCxnSpPr>
        <p:spPr>
          <a:xfrm>
            <a:off x="9043056" y="3768136"/>
            <a:ext cx="0" cy="843900"/>
          </a:xfrm>
          <a:prstGeom prst="straightConnector1">
            <a:avLst/>
          </a:prstGeom>
          <a:noFill/>
          <a:ln w="28575" cap="flat" cmpd="sng">
            <a:solidFill>
              <a:srgbClr val="FF0000"/>
            </a:solidFill>
            <a:prstDash val="solid"/>
            <a:round/>
            <a:headEnd type="none" w="sm" len="sm"/>
            <a:tailEnd type="none" w="sm" len="sm"/>
          </a:ln>
        </p:spPr>
      </p:cxnSp>
      <p:pic>
        <p:nvPicPr>
          <p:cNvPr id="498" name="Google Shape;498;p65"/>
          <p:cNvPicPr preferRelativeResize="0"/>
          <p:nvPr/>
        </p:nvPicPr>
        <p:blipFill rotWithShape="1">
          <a:blip r:embed="rId3">
            <a:alphaModFix/>
          </a:blip>
          <a:srcRect l="1548" t="19732" r="89483" b="72306"/>
          <a:stretch/>
        </p:blipFill>
        <p:spPr>
          <a:xfrm>
            <a:off x="5198576" y="2336505"/>
            <a:ext cx="949567" cy="693067"/>
          </a:xfrm>
          <a:prstGeom prst="rect">
            <a:avLst/>
          </a:prstGeom>
          <a:noFill/>
          <a:ln w="28575" cap="flat" cmpd="sng">
            <a:solidFill>
              <a:schemeClr val="lt1"/>
            </a:solidFill>
            <a:prstDash val="solid"/>
            <a:round/>
            <a:headEnd type="none" w="sm" len="sm"/>
            <a:tailEnd type="none" w="sm" len="sm"/>
          </a:ln>
        </p:spPr>
      </p:pic>
      <p:pic>
        <p:nvPicPr>
          <p:cNvPr id="499" name="Google Shape;499;p65"/>
          <p:cNvPicPr preferRelativeResize="0"/>
          <p:nvPr/>
        </p:nvPicPr>
        <p:blipFill rotWithShape="1">
          <a:blip r:embed="rId3">
            <a:alphaModFix/>
          </a:blip>
          <a:srcRect l="1548" t="46376" r="89483" b="49538"/>
          <a:stretch/>
        </p:blipFill>
        <p:spPr>
          <a:xfrm>
            <a:off x="5198576" y="3813632"/>
            <a:ext cx="949567" cy="355603"/>
          </a:xfrm>
          <a:prstGeom prst="rect">
            <a:avLst/>
          </a:prstGeom>
          <a:noFill/>
          <a:ln w="28575" cap="flat" cmpd="sng">
            <a:solidFill>
              <a:schemeClr val="lt1"/>
            </a:solidFill>
            <a:prstDash val="solid"/>
            <a:round/>
            <a:headEnd type="none" w="sm" len="sm"/>
            <a:tailEnd type="none" w="sm" len="sm"/>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4" name="Google Shape;504;p66"/>
          <p:cNvSpPr txBox="1"/>
          <p:nvPr/>
        </p:nvSpPr>
        <p:spPr>
          <a:xfrm>
            <a:off x="0" y="0"/>
            <a:ext cx="12192000" cy="763500"/>
          </a:xfrm>
          <a:prstGeom prst="rect">
            <a:avLst/>
          </a:prstGeom>
          <a:noFill/>
          <a:ln>
            <a:noFill/>
          </a:ln>
        </p:spPr>
        <p:txBody>
          <a:bodyPr spcFirstLastPara="1" wrap="square" lIns="121900" tIns="121900" rIns="121900" bIns="121900" anchor="t" anchorCtr="0">
            <a:noAutofit/>
          </a:bodyPr>
          <a:lstStyle/>
          <a:p>
            <a:pPr marL="0" marR="0" lvl="0" indent="0" algn="ctr" rtl="0">
              <a:lnSpc>
                <a:spcPct val="90000"/>
              </a:lnSpc>
              <a:spcBef>
                <a:spcPts val="0"/>
              </a:spcBef>
              <a:spcAft>
                <a:spcPts val="0"/>
              </a:spcAft>
              <a:buClr>
                <a:srgbClr val="000000"/>
              </a:buClr>
              <a:buSzPts val="4000"/>
              <a:buFont typeface="Arial"/>
              <a:buNone/>
            </a:pPr>
            <a:r>
              <a:rPr lang="en-US" sz="4000" b="1" i="0" u="none" strike="noStrike" cap="none" dirty="0">
                <a:solidFill>
                  <a:srgbClr val="00609C"/>
                </a:solidFill>
                <a:latin typeface="Aleo"/>
                <a:ea typeface="Aleo"/>
                <a:cs typeface="Aleo"/>
                <a:sym typeface="Aleo"/>
              </a:rPr>
              <a:t>SVC v4</a:t>
            </a:r>
            <a:r>
              <a:rPr lang="en-US" sz="3500" b="1" i="0" u="none" strike="noStrike" cap="none" dirty="0">
                <a:solidFill>
                  <a:srgbClr val="00609C"/>
                </a:solidFill>
                <a:latin typeface="Aleo"/>
                <a:ea typeface="Aleo"/>
                <a:cs typeface="Aleo"/>
                <a:sym typeface="Aleo"/>
              </a:rPr>
              <a:t> – </a:t>
            </a:r>
            <a:r>
              <a:rPr lang="en-US" sz="3500" b="1" i="0" u="none" strike="noStrike" cap="none" dirty="0">
                <a:solidFill>
                  <a:srgbClr val="FF0000"/>
                </a:solidFill>
                <a:latin typeface="Aleo"/>
                <a:ea typeface="Aleo"/>
                <a:cs typeface="Aleo"/>
                <a:sym typeface="Aleo"/>
              </a:rPr>
              <a:t>DRAFT</a:t>
            </a:r>
            <a:r>
              <a:rPr lang="en-US" sz="3500" b="1" i="0" u="none" strike="noStrike" cap="none" dirty="0">
                <a:solidFill>
                  <a:srgbClr val="00609C"/>
                </a:solidFill>
                <a:latin typeface="Aleo"/>
                <a:ea typeface="Aleo"/>
                <a:cs typeface="Aleo"/>
                <a:sym typeface="Aleo"/>
              </a:rPr>
              <a:t> </a:t>
            </a:r>
            <a:r>
              <a:rPr lang="en-US" sz="3800" b="1" i="0" u="none" strike="noStrike" cap="none" dirty="0">
                <a:solidFill>
                  <a:srgbClr val="00609C"/>
                </a:solidFill>
                <a:latin typeface="Aleo"/>
                <a:ea typeface="Aleo"/>
                <a:cs typeface="Aleo"/>
                <a:sym typeface="Aleo"/>
              </a:rPr>
              <a:t>Hierarchical structure of evidence</a:t>
            </a:r>
            <a:endParaRPr sz="3800" b="1" i="0" u="none" strike="noStrike" cap="none" dirty="0">
              <a:solidFill>
                <a:srgbClr val="00609C"/>
              </a:solidFill>
              <a:latin typeface="Aleo"/>
              <a:ea typeface="Aleo"/>
              <a:cs typeface="Aleo"/>
              <a:sym typeface="Aleo"/>
            </a:endParaRPr>
          </a:p>
        </p:txBody>
      </p:sp>
      <p:pic>
        <p:nvPicPr>
          <p:cNvPr id="5" name="Picture 4">
            <a:extLst>
              <a:ext uri="{FF2B5EF4-FFF2-40B4-BE49-F238E27FC236}">
                <a16:creationId xmlns:a16="http://schemas.microsoft.com/office/drawing/2014/main" id="{01990F00-3AE4-AB6C-0DA5-D5196F6E5076}"/>
              </a:ext>
            </a:extLst>
          </p:cNvPr>
          <p:cNvPicPr>
            <a:picLocks noChangeAspect="1"/>
          </p:cNvPicPr>
          <p:nvPr/>
        </p:nvPicPr>
        <p:blipFill>
          <a:blip r:embed="rId3"/>
          <a:stretch>
            <a:fillRect/>
          </a:stretch>
        </p:blipFill>
        <p:spPr>
          <a:xfrm>
            <a:off x="1053127" y="698556"/>
            <a:ext cx="10085746" cy="6159444"/>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18"/>
        <p:cNvGrpSpPr/>
        <p:nvPr/>
      </p:nvGrpSpPr>
      <p:grpSpPr>
        <a:xfrm>
          <a:off x="0" y="0"/>
          <a:ext cx="0" cy="0"/>
          <a:chOff x="0" y="0"/>
          <a:chExt cx="0" cy="0"/>
        </a:xfrm>
      </p:grpSpPr>
      <p:pic>
        <p:nvPicPr>
          <p:cNvPr id="3" name="Picture 2">
            <a:extLst>
              <a:ext uri="{FF2B5EF4-FFF2-40B4-BE49-F238E27FC236}">
                <a16:creationId xmlns:a16="http://schemas.microsoft.com/office/drawing/2014/main" id="{BE430AA7-A62A-D198-4782-7202F3460D50}"/>
              </a:ext>
            </a:extLst>
          </p:cNvPr>
          <p:cNvPicPr>
            <a:picLocks noChangeAspect="1"/>
          </p:cNvPicPr>
          <p:nvPr/>
        </p:nvPicPr>
        <p:blipFill>
          <a:blip r:embed="rId3"/>
          <a:stretch>
            <a:fillRect/>
          </a:stretch>
        </p:blipFill>
        <p:spPr>
          <a:xfrm>
            <a:off x="3216793" y="1008608"/>
            <a:ext cx="8823606" cy="5388645"/>
          </a:xfrm>
          <a:prstGeom prst="rect">
            <a:avLst/>
          </a:prstGeom>
        </p:spPr>
      </p:pic>
      <p:sp>
        <p:nvSpPr>
          <p:cNvPr id="520" name="Google Shape;520;p68"/>
          <p:cNvSpPr txBox="1">
            <a:spLocks noGrp="1"/>
          </p:cNvSpPr>
          <p:nvPr>
            <p:ph type="title"/>
          </p:nvPr>
        </p:nvSpPr>
        <p:spPr>
          <a:xfrm>
            <a:off x="415600" y="153233"/>
            <a:ext cx="11360700" cy="763500"/>
          </a:xfrm>
          <a:prstGeom prst="rect">
            <a:avLst/>
          </a:prstGeom>
          <a:noFill/>
          <a:ln>
            <a:noFill/>
          </a:ln>
        </p:spPr>
        <p:txBody>
          <a:bodyPr spcFirstLastPara="1" wrap="square" lIns="121900" tIns="121900" rIns="121900" bIns="121900" anchor="t" anchorCtr="0">
            <a:noAutofit/>
          </a:bodyPr>
          <a:lstStyle/>
          <a:p>
            <a:pPr marL="0" lvl="0" indent="0" algn="l" rtl="0">
              <a:lnSpc>
                <a:spcPct val="100000"/>
              </a:lnSpc>
              <a:spcBef>
                <a:spcPts val="0"/>
              </a:spcBef>
              <a:spcAft>
                <a:spcPts val="0"/>
              </a:spcAft>
              <a:buSzPts val="1300"/>
              <a:buNone/>
            </a:pPr>
            <a:r>
              <a:rPr lang="en-US" sz="3500" b="1">
                <a:solidFill>
                  <a:srgbClr val="00609C"/>
                </a:solidFill>
                <a:latin typeface="Aleo"/>
                <a:ea typeface="Aleo"/>
                <a:cs typeface="Aleo"/>
                <a:sym typeface="Aleo"/>
              </a:rPr>
              <a:t>SVC v4 - Codes defined based on evidence </a:t>
            </a:r>
            <a:r>
              <a:rPr lang="en-US" sz="3500" b="1" i="1">
                <a:solidFill>
                  <a:srgbClr val="00609C"/>
                </a:solidFill>
                <a:latin typeface="Aleo"/>
                <a:ea typeface="Aleo"/>
                <a:cs typeface="Aleo"/>
                <a:sym typeface="Aleo"/>
              </a:rPr>
              <a:t>concept</a:t>
            </a:r>
            <a:endParaRPr sz="3500" b="1" i="1">
              <a:solidFill>
                <a:srgbClr val="00609C"/>
              </a:solidFill>
              <a:latin typeface="Aleo"/>
              <a:ea typeface="Aleo"/>
              <a:cs typeface="Aleo"/>
              <a:sym typeface="Aleo"/>
            </a:endParaRPr>
          </a:p>
        </p:txBody>
      </p:sp>
      <p:sp>
        <p:nvSpPr>
          <p:cNvPr id="521" name="Google Shape;521;p68"/>
          <p:cNvSpPr txBox="1"/>
          <p:nvPr/>
        </p:nvSpPr>
        <p:spPr>
          <a:xfrm>
            <a:off x="168793" y="1067600"/>
            <a:ext cx="3048000" cy="5242500"/>
          </a:xfrm>
          <a:prstGeom prst="rect">
            <a:avLst/>
          </a:prstGeom>
          <a:solidFill>
            <a:schemeClr val="lt1"/>
          </a:solidFill>
          <a:ln w="9525"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2700"/>
              <a:buFont typeface="Arial"/>
              <a:buNone/>
            </a:pPr>
            <a:r>
              <a:rPr lang="en-US" sz="2700" b="0" i="0" u="none" strike="noStrike" cap="none" dirty="0">
                <a:solidFill>
                  <a:srgbClr val="38761D"/>
                </a:solidFill>
                <a:latin typeface="Aleo"/>
                <a:ea typeface="Aleo"/>
                <a:cs typeface="Aleo"/>
                <a:sym typeface="Aleo"/>
              </a:rPr>
              <a:t>v4 Solution</a:t>
            </a:r>
            <a:r>
              <a:rPr lang="en-US" sz="2700" b="0" i="0" u="none" strike="noStrike" cap="none" dirty="0">
                <a:solidFill>
                  <a:schemeClr val="dk1"/>
                </a:solidFill>
                <a:latin typeface="Aleo"/>
                <a:ea typeface="Aleo"/>
                <a:cs typeface="Aleo"/>
                <a:sym typeface="Aleo"/>
              </a:rPr>
              <a:t>: </a:t>
            </a:r>
            <a:r>
              <a:rPr lang="en-US" sz="2400" b="0" i="0" u="none" strike="noStrike" cap="none" dirty="0">
                <a:solidFill>
                  <a:schemeClr val="dk1"/>
                </a:solidFill>
                <a:latin typeface="Aleo"/>
                <a:ea typeface="Aleo"/>
                <a:cs typeface="Aleo"/>
                <a:sym typeface="Aleo"/>
              </a:rPr>
              <a:t>Codes defined to represent </a:t>
            </a:r>
            <a:r>
              <a:rPr lang="en-US" sz="2400" b="0" i="1" u="none" strike="noStrike" cap="none" dirty="0">
                <a:solidFill>
                  <a:schemeClr val="dk1"/>
                </a:solidFill>
                <a:latin typeface="Aleo"/>
                <a:ea typeface="Aleo"/>
                <a:cs typeface="Aleo"/>
                <a:sym typeface="Aleo"/>
              </a:rPr>
              <a:t>discrete</a:t>
            </a:r>
            <a:r>
              <a:rPr lang="en-US" sz="2400" b="0" i="0" u="none" strike="noStrike" cap="none" dirty="0">
                <a:solidFill>
                  <a:schemeClr val="dk1"/>
                </a:solidFill>
                <a:latin typeface="Aleo"/>
                <a:ea typeface="Aleo"/>
                <a:cs typeface="Aleo"/>
                <a:sym typeface="Aleo"/>
              </a:rPr>
              <a:t> lines of evidence</a:t>
            </a:r>
            <a:endParaRPr sz="2400" b="0" i="0" u="none" strike="noStrike" cap="none" dirty="0">
              <a:solidFill>
                <a:schemeClr val="dk1"/>
              </a:solidFill>
              <a:latin typeface="Aleo"/>
              <a:ea typeface="Aleo"/>
              <a:cs typeface="Aleo"/>
              <a:sym typeface="Aleo"/>
            </a:endParaRPr>
          </a:p>
          <a:p>
            <a:pPr marL="0" marR="0" lvl="0" indent="0" algn="ctr" rtl="0">
              <a:lnSpc>
                <a:spcPct val="100000"/>
              </a:lnSpc>
              <a:spcBef>
                <a:spcPts val="0"/>
              </a:spcBef>
              <a:spcAft>
                <a:spcPts val="0"/>
              </a:spcAft>
              <a:buClr>
                <a:srgbClr val="000000"/>
              </a:buClr>
              <a:buSzPts val="1300"/>
              <a:buFont typeface="Arial"/>
              <a:buNone/>
            </a:pPr>
            <a:endParaRPr sz="1300" b="0" i="0" u="none" strike="noStrike" cap="none" dirty="0">
              <a:solidFill>
                <a:schemeClr val="dk1"/>
              </a:solidFill>
              <a:latin typeface="Aleo"/>
              <a:ea typeface="Aleo"/>
              <a:cs typeface="Aleo"/>
              <a:sym typeface="Aleo"/>
            </a:endParaRPr>
          </a:p>
          <a:p>
            <a:pPr marL="0" marR="0" lvl="0" indent="0" algn="ctr" rtl="0">
              <a:lnSpc>
                <a:spcPct val="100000"/>
              </a:lnSpc>
              <a:spcBef>
                <a:spcPts val="0"/>
              </a:spcBef>
              <a:spcAft>
                <a:spcPts val="0"/>
              </a:spcAft>
              <a:buClr>
                <a:srgbClr val="000000"/>
              </a:buClr>
              <a:buSzPts val="2300"/>
              <a:buFont typeface="Arial"/>
              <a:buNone/>
            </a:pPr>
            <a:r>
              <a:rPr lang="en-US" sz="2300" b="0" i="1" u="none" strike="noStrike" cap="none" dirty="0">
                <a:solidFill>
                  <a:schemeClr val="dk1"/>
                </a:solidFill>
                <a:latin typeface="Aleo"/>
                <a:ea typeface="Aleo"/>
                <a:cs typeface="Aleo"/>
                <a:sym typeface="Aleo"/>
              </a:rPr>
              <a:t>Labels given to v4 codes do not match v3 codes</a:t>
            </a:r>
            <a:endParaRPr sz="2300" b="0" i="1" u="none" strike="noStrike" cap="none" dirty="0">
              <a:solidFill>
                <a:schemeClr val="dk1"/>
              </a:solidFill>
              <a:latin typeface="Aleo"/>
              <a:ea typeface="Aleo"/>
              <a:cs typeface="Aleo"/>
              <a:sym typeface="Aleo"/>
            </a:endParaRPr>
          </a:p>
          <a:p>
            <a:pPr marL="0" marR="0" lvl="0" indent="0" algn="ctr" rtl="0">
              <a:lnSpc>
                <a:spcPct val="100000"/>
              </a:lnSpc>
              <a:spcBef>
                <a:spcPts val="0"/>
              </a:spcBef>
              <a:spcAft>
                <a:spcPts val="0"/>
              </a:spcAft>
              <a:buClr>
                <a:srgbClr val="000000"/>
              </a:buClr>
              <a:buSzPts val="1300"/>
              <a:buFont typeface="Arial"/>
              <a:buNone/>
            </a:pPr>
            <a:endParaRPr sz="1300" b="0" i="0" u="none" strike="noStrike" cap="none" dirty="0">
              <a:solidFill>
                <a:schemeClr val="dk1"/>
              </a:solidFill>
              <a:latin typeface="Aleo"/>
              <a:ea typeface="Aleo"/>
              <a:cs typeface="Aleo"/>
              <a:sym typeface="Aleo"/>
            </a:endParaRPr>
          </a:p>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dirty="0">
                <a:solidFill>
                  <a:srgbClr val="FF0000"/>
                </a:solidFill>
                <a:latin typeface="Aleo"/>
                <a:ea typeface="Aleo"/>
                <a:cs typeface="Aleo"/>
                <a:sym typeface="Aleo"/>
              </a:rPr>
              <a:t>*</a:t>
            </a:r>
            <a:r>
              <a:rPr lang="en-US" sz="2400" b="0" i="0" u="none" strike="noStrike" cap="none" dirty="0">
                <a:solidFill>
                  <a:schemeClr val="dk1"/>
                </a:solidFill>
                <a:latin typeface="Aleo"/>
                <a:ea typeface="Aleo"/>
                <a:cs typeface="Aleo"/>
                <a:sym typeface="Aleo"/>
              </a:rPr>
              <a:t> </a:t>
            </a:r>
            <a:r>
              <a:rPr lang="en-US" sz="2100" b="0" i="0" u="none" strike="noStrike" cap="none" dirty="0">
                <a:solidFill>
                  <a:schemeClr val="dk1"/>
                </a:solidFill>
                <a:latin typeface="Aleo"/>
                <a:ea typeface="Aleo"/>
                <a:cs typeface="Aleo"/>
                <a:sym typeface="Aleo"/>
              </a:rPr>
              <a:t>Labels given to codes may still change, but </a:t>
            </a:r>
            <a:br>
              <a:rPr lang="en-US" sz="2100" b="0" i="0" u="none" strike="noStrike" cap="none" dirty="0">
                <a:solidFill>
                  <a:schemeClr val="dk1"/>
                </a:solidFill>
                <a:latin typeface="Aleo"/>
                <a:ea typeface="Aleo"/>
                <a:cs typeface="Aleo"/>
                <a:sym typeface="Aleo"/>
              </a:rPr>
            </a:br>
            <a:r>
              <a:rPr lang="en-US" sz="2100" b="0" i="0" u="none" strike="noStrike" cap="none" dirty="0">
                <a:solidFill>
                  <a:schemeClr val="dk1"/>
                </a:solidFill>
                <a:latin typeface="Aleo"/>
                <a:ea typeface="Aleo"/>
                <a:cs typeface="Aleo"/>
                <a:sym typeface="Aleo"/>
              </a:rPr>
              <a:t>the defined line of evidence they represent will not</a:t>
            </a:r>
            <a:endParaRPr sz="2100" b="0" i="0" u="none" strike="noStrike" cap="none" dirty="0">
              <a:solidFill>
                <a:schemeClr val="dk1"/>
              </a:solidFill>
              <a:latin typeface="Aleo"/>
              <a:ea typeface="Aleo"/>
              <a:cs typeface="Aleo"/>
              <a:sym typeface="Aleo"/>
            </a:endParaRPr>
          </a:p>
        </p:txBody>
      </p:sp>
      <p:sp>
        <p:nvSpPr>
          <p:cNvPr id="522" name="Google Shape;522;p68"/>
          <p:cNvSpPr txBox="1"/>
          <p:nvPr/>
        </p:nvSpPr>
        <p:spPr>
          <a:xfrm>
            <a:off x="8192000" y="6201200"/>
            <a:ext cx="3999900" cy="929188"/>
          </a:xfrm>
          <a:prstGeom prst="rect">
            <a:avLst/>
          </a:prstGeom>
          <a:noFill/>
          <a:ln>
            <a:noFill/>
          </a:ln>
        </p:spPr>
        <p:txBody>
          <a:bodyPr spcFirstLastPara="1" wrap="square" lIns="121900" tIns="121900" rIns="121900" bIns="121900" anchor="t" anchorCtr="0">
            <a:spAutoFit/>
          </a:bodyPr>
          <a:lstStyle/>
          <a:p>
            <a:pPr marL="0" marR="0" lvl="0" indent="0" algn="r" rtl="0">
              <a:lnSpc>
                <a:spcPct val="115000"/>
              </a:lnSpc>
              <a:spcBef>
                <a:spcPts val="0"/>
              </a:spcBef>
              <a:spcAft>
                <a:spcPts val="1600"/>
              </a:spcAft>
              <a:buClr>
                <a:srgbClr val="000000"/>
              </a:buClr>
              <a:buSzPts val="2700"/>
              <a:buFont typeface="Arial"/>
              <a:buNone/>
            </a:pPr>
            <a:endParaRPr sz="2700" b="0" i="0" u="none" strike="noStrike" cap="none">
              <a:solidFill>
                <a:srgbClr val="000000"/>
              </a:solidFill>
              <a:latin typeface="Aleo"/>
              <a:ea typeface="Aleo"/>
              <a:cs typeface="Aleo"/>
              <a:sym typeface="Aleo"/>
            </a:endParaRPr>
          </a:p>
        </p:txBody>
      </p:sp>
      <p:sp>
        <p:nvSpPr>
          <p:cNvPr id="523" name="Google Shape;523;p68"/>
          <p:cNvSpPr/>
          <p:nvPr/>
        </p:nvSpPr>
        <p:spPr>
          <a:xfrm>
            <a:off x="4773483" y="1008608"/>
            <a:ext cx="4852297" cy="5442492"/>
          </a:xfrm>
          <a:prstGeom prst="rect">
            <a:avLst/>
          </a:prstGeom>
          <a:noFill/>
          <a:ln w="28575" cap="flat" cmpd="sng">
            <a:solidFill>
              <a:srgbClr val="FF0000"/>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Aleo"/>
              <a:ea typeface="Aleo"/>
              <a:cs typeface="Aleo"/>
              <a:sym typeface="Aleo"/>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28"/>
        <p:cNvGrpSpPr/>
        <p:nvPr/>
      </p:nvGrpSpPr>
      <p:grpSpPr>
        <a:xfrm>
          <a:off x="0" y="0"/>
          <a:ext cx="0" cy="0"/>
          <a:chOff x="0" y="0"/>
          <a:chExt cx="0" cy="0"/>
        </a:xfrm>
      </p:grpSpPr>
      <p:pic>
        <p:nvPicPr>
          <p:cNvPr id="4" name="Picture 3">
            <a:extLst>
              <a:ext uri="{FF2B5EF4-FFF2-40B4-BE49-F238E27FC236}">
                <a16:creationId xmlns:a16="http://schemas.microsoft.com/office/drawing/2014/main" id="{AEB1EDA3-0072-97A2-2621-9D238C57520A}"/>
              </a:ext>
            </a:extLst>
          </p:cNvPr>
          <p:cNvPicPr>
            <a:picLocks noChangeAspect="1"/>
          </p:cNvPicPr>
          <p:nvPr/>
        </p:nvPicPr>
        <p:blipFill>
          <a:blip r:embed="rId3"/>
          <a:stretch>
            <a:fillRect/>
          </a:stretch>
        </p:blipFill>
        <p:spPr>
          <a:xfrm>
            <a:off x="3216793" y="1087264"/>
            <a:ext cx="8823606" cy="5388645"/>
          </a:xfrm>
          <a:prstGeom prst="rect">
            <a:avLst/>
          </a:prstGeom>
        </p:spPr>
      </p:pic>
      <p:sp>
        <p:nvSpPr>
          <p:cNvPr id="530" name="Google Shape;530;p69"/>
          <p:cNvSpPr txBox="1">
            <a:spLocks noGrp="1"/>
          </p:cNvSpPr>
          <p:nvPr>
            <p:ph type="title"/>
          </p:nvPr>
        </p:nvSpPr>
        <p:spPr>
          <a:xfrm>
            <a:off x="415600" y="153233"/>
            <a:ext cx="11360700" cy="763500"/>
          </a:xfrm>
          <a:prstGeom prst="rect">
            <a:avLst/>
          </a:prstGeom>
          <a:noFill/>
          <a:ln>
            <a:noFill/>
          </a:ln>
        </p:spPr>
        <p:txBody>
          <a:bodyPr spcFirstLastPara="1" wrap="square" lIns="121900" tIns="121900" rIns="121900" bIns="121900" anchor="t" anchorCtr="0">
            <a:noAutofit/>
          </a:bodyPr>
          <a:lstStyle/>
          <a:p>
            <a:pPr marL="0" lvl="0" indent="0" algn="l" rtl="0">
              <a:lnSpc>
                <a:spcPct val="100000"/>
              </a:lnSpc>
              <a:spcBef>
                <a:spcPts val="0"/>
              </a:spcBef>
              <a:spcAft>
                <a:spcPts val="0"/>
              </a:spcAft>
              <a:buSzPts val="1300"/>
              <a:buNone/>
            </a:pPr>
            <a:r>
              <a:rPr lang="en-US" sz="3400" b="1">
                <a:solidFill>
                  <a:srgbClr val="00609C"/>
                </a:solidFill>
                <a:latin typeface="Aleo"/>
                <a:ea typeface="Aleo"/>
                <a:cs typeface="Aleo"/>
                <a:sym typeface="Aleo"/>
              </a:rPr>
              <a:t>SVC v4 - Code strength informed by specific scenario</a:t>
            </a:r>
            <a:endParaRPr sz="3400" b="1" i="1">
              <a:solidFill>
                <a:srgbClr val="00609C"/>
              </a:solidFill>
              <a:latin typeface="Aleo"/>
              <a:ea typeface="Aleo"/>
              <a:cs typeface="Aleo"/>
              <a:sym typeface="Aleo"/>
            </a:endParaRPr>
          </a:p>
        </p:txBody>
      </p:sp>
      <p:sp>
        <p:nvSpPr>
          <p:cNvPr id="531" name="Google Shape;531;p69"/>
          <p:cNvSpPr txBox="1"/>
          <p:nvPr/>
        </p:nvSpPr>
        <p:spPr>
          <a:xfrm>
            <a:off x="203284" y="1097950"/>
            <a:ext cx="3048000" cy="5364300"/>
          </a:xfrm>
          <a:prstGeom prst="rect">
            <a:avLst/>
          </a:prstGeom>
          <a:solidFill>
            <a:schemeClr val="lt1"/>
          </a:solidFill>
          <a:ln w="9525"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2700"/>
              <a:buFont typeface="Arial"/>
              <a:buNone/>
            </a:pPr>
            <a:r>
              <a:rPr lang="en-US" sz="2600" b="1" i="0" u="none" strike="noStrike" cap="none">
                <a:solidFill>
                  <a:srgbClr val="38761D"/>
                </a:solidFill>
                <a:latin typeface="Aleo"/>
                <a:ea typeface="Aleo"/>
                <a:cs typeface="Aleo"/>
                <a:sym typeface="Aleo"/>
              </a:rPr>
              <a:t>v4 Solution</a:t>
            </a:r>
            <a:r>
              <a:rPr lang="en-US" sz="2600" b="1" i="0" u="none" strike="noStrike" cap="none">
                <a:solidFill>
                  <a:schemeClr val="dk1"/>
                </a:solidFill>
                <a:latin typeface="Aleo"/>
                <a:ea typeface="Aleo"/>
                <a:cs typeface="Aleo"/>
                <a:sym typeface="Aleo"/>
              </a:rPr>
              <a:t>:</a:t>
            </a:r>
            <a:r>
              <a:rPr lang="en-US" sz="2300" b="1" i="0" u="none" strike="noStrike" cap="none">
                <a:solidFill>
                  <a:schemeClr val="dk1"/>
                </a:solidFill>
                <a:latin typeface="Aleo"/>
                <a:ea typeface="Aleo"/>
                <a:cs typeface="Aleo"/>
                <a:sym typeface="Aleo"/>
              </a:rPr>
              <a:t> </a:t>
            </a:r>
            <a:br>
              <a:rPr lang="en-US" sz="2200" b="1" i="0" u="none" strike="noStrike" cap="none">
                <a:solidFill>
                  <a:schemeClr val="dk1"/>
                </a:solidFill>
                <a:latin typeface="Aleo"/>
                <a:ea typeface="Aleo"/>
                <a:cs typeface="Aleo"/>
                <a:sym typeface="Aleo"/>
              </a:rPr>
            </a:br>
            <a:r>
              <a:rPr lang="en-US" sz="2200" b="0" i="0" u="none" strike="noStrike" cap="none">
                <a:solidFill>
                  <a:schemeClr val="dk1"/>
                </a:solidFill>
                <a:latin typeface="Aleo"/>
                <a:ea typeface="Aleo"/>
                <a:cs typeface="Aleo"/>
                <a:sym typeface="Aleo"/>
              </a:rPr>
              <a:t>Codes have no inherent strength, but do have a defined allowable range</a:t>
            </a:r>
            <a:endParaRPr sz="2200" b="0" i="0" u="none" strike="noStrike" cap="none">
              <a:solidFill>
                <a:schemeClr val="dk1"/>
              </a:solidFill>
              <a:latin typeface="Aleo"/>
              <a:ea typeface="Aleo"/>
              <a:cs typeface="Aleo"/>
              <a:sym typeface="Aleo"/>
            </a:endParaRPr>
          </a:p>
          <a:p>
            <a:pPr marL="0" marR="0" lvl="0" indent="0" algn="ctr" rtl="0">
              <a:lnSpc>
                <a:spcPct val="100000"/>
              </a:lnSpc>
              <a:spcBef>
                <a:spcPts val="0"/>
              </a:spcBef>
              <a:spcAft>
                <a:spcPts val="0"/>
              </a:spcAft>
              <a:buClr>
                <a:srgbClr val="000000"/>
              </a:buClr>
              <a:buSzPts val="2100"/>
              <a:buFont typeface="Arial"/>
              <a:buNone/>
            </a:pPr>
            <a:r>
              <a:rPr lang="en-US" sz="2000" b="1" i="0" u="none" strike="noStrike" cap="none">
                <a:solidFill>
                  <a:srgbClr val="FF0000"/>
                </a:solidFill>
                <a:latin typeface="Aleo"/>
                <a:ea typeface="Aleo"/>
                <a:cs typeface="Aleo"/>
                <a:sym typeface="Aleo"/>
              </a:rPr>
              <a:t>*</a:t>
            </a:r>
            <a:r>
              <a:rPr lang="en-US" sz="2000" b="1" i="0" u="none" strike="noStrike" cap="none">
                <a:solidFill>
                  <a:schemeClr val="dk1"/>
                </a:solidFill>
                <a:latin typeface="Aleo"/>
                <a:ea typeface="Aleo"/>
                <a:cs typeface="Aleo"/>
                <a:sym typeface="Aleo"/>
              </a:rPr>
              <a:t> </a:t>
            </a:r>
            <a:r>
              <a:rPr lang="en-US" sz="1800" b="0" i="0" u="none" strike="noStrike" cap="none">
                <a:solidFill>
                  <a:schemeClr val="dk1"/>
                </a:solidFill>
                <a:latin typeface="Aleo"/>
                <a:ea typeface="Aleo"/>
                <a:cs typeface="Aleo"/>
                <a:sym typeface="Aleo"/>
              </a:rPr>
              <a:t>Strength ranges are still in development</a:t>
            </a:r>
            <a:br>
              <a:rPr lang="en-US" sz="2400" b="0" i="0" u="none" strike="noStrike" cap="none">
                <a:solidFill>
                  <a:schemeClr val="dk1"/>
                </a:solidFill>
                <a:latin typeface="Aleo"/>
                <a:ea typeface="Aleo"/>
                <a:cs typeface="Aleo"/>
                <a:sym typeface="Aleo"/>
              </a:rPr>
            </a:br>
            <a:endParaRPr sz="700" b="0" i="0" u="none" strike="noStrike" cap="none">
              <a:solidFill>
                <a:schemeClr val="dk1"/>
              </a:solidFill>
              <a:latin typeface="Aleo"/>
              <a:ea typeface="Aleo"/>
              <a:cs typeface="Aleo"/>
              <a:sym typeface="Aleo"/>
            </a:endParaRPr>
          </a:p>
          <a:p>
            <a:pPr marL="0" marR="0" lvl="0" indent="0" algn="ctr" rtl="0">
              <a:lnSpc>
                <a:spcPct val="100000"/>
              </a:lnSpc>
              <a:spcBef>
                <a:spcPts val="0"/>
              </a:spcBef>
              <a:spcAft>
                <a:spcPts val="0"/>
              </a:spcAft>
              <a:buClr>
                <a:srgbClr val="000000"/>
              </a:buClr>
              <a:buSzPts val="2300"/>
              <a:buFont typeface="Arial"/>
              <a:buNone/>
            </a:pPr>
            <a:r>
              <a:rPr lang="en-US" sz="2200" b="0" i="0" u="none" strike="noStrike" cap="none">
                <a:solidFill>
                  <a:schemeClr val="dk1"/>
                </a:solidFill>
                <a:latin typeface="Aleo"/>
                <a:ea typeface="Aleo"/>
                <a:cs typeface="Aleo"/>
                <a:sym typeface="Aleo"/>
              </a:rPr>
              <a:t>Strength will be a continuous, Bayesian point-based scale, not discrete buckets</a:t>
            </a:r>
            <a:endParaRPr sz="2200" b="0" i="0" u="none" strike="noStrike" cap="none">
              <a:solidFill>
                <a:schemeClr val="dk1"/>
              </a:solidFill>
              <a:latin typeface="Aleo"/>
              <a:ea typeface="Aleo"/>
              <a:cs typeface="Aleo"/>
              <a:sym typeface="Aleo"/>
            </a:endParaRPr>
          </a:p>
          <a:p>
            <a:pPr marL="0" marR="0" lvl="0" indent="0" algn="ctr" rtl="0">
              <a:lnSpc>
                <a:spcPct val="100000"/>
              </a:lnSpc>
              <a:spcBef>
                <a:spcPts val="0"/>
              </a:spcBef>
              <a:spcAft>
                <a:spcPts val="0"/>
              </a:spcAft>
              <a:buClr>
                <a:schemeClr val="dk1"/>
              </a:buClr>
              <a:buSzPts val="1500"/>
              <a:buFont typeface="Arial"/>
              <a:buNone/>
            </a:pPr>
            <a:endParaRPr sz="700" b="0" i="0" u="none" strike="noStrike" cap="none">
              <a:solidFill>
                <a:schemeClr val="dk1"/>
              </a:solidFill>
              <a:latin typeface="Aleo"/>
              <a:ea typeface="Aleo"/>
              <a:cs typeface="Aleo"/>
              <a:sym typeface="Aleo"/>
            </a:endParaRPr>
          </a:p>
          <a:p>
            <a:pPr marL="0" marR="0" lvl="0" indent="0" algn="ctr" rtl="0">
              <a:lnSpc>
                <a:spcPct val="100000"/>
              </a:lnSpc>
              <a:spcBef>
                <a:spcPts val="0"/>
              </a:spcBef>
              <a:spcAft>
                <a:spcPts val="0"/>
              </a:spcAft>
              <a:buClr>
                <a:srgbClr val="000000"/>
              </a:buClr>
              <a:buSzPts val="2300"/>
              <a:buFont typeface="Arial"/>
              <a:buNone/>
            </a:pPr>
            <a:r>
              <a:rPr lang="en-US" sz="2200" b="0" i="0" u="none" strike="noStrike" cap="none">
                <a:solidFill>
                  <a:schemeClr val="dk1"/>
                </a:solidFill>
                <a:latin typeface="Aleo"/>
                <a:ea typeface="Aleo"/>
                <a:cs typeface="Aleo"/>
                <a:sym typeface="Aleo"/>
              </a:rPr>
              <a:t>Applicable strength determined from code-specific table/workflow</a:t>
            </a:r>
            <a:endParaRPr sz="1900" b="0" i="0" u="none" strike="noStrike" cap="none">
              <a:solidFill>
                <a:schemeClr val="dk1"/>
              </a:solidFill>
              <a:latin typeface="Aleo"/>
              <a:ea typeface="Aleo"/>
              <a:cs typeface="Aleo"/>
              <a:sym typeface="Aleo"/>
            </a:endParaRPr>
          </a:p>
        </p:txBody>
      </p:sp>
      <p:sp>
        <p:nvSpPr>
          <p:cNvPr id="532" name="Google Shape;532;p69"/>
          <p:cNvSpPr/>
          <p:nvPr/>
        </p:nvSpPr>
        <p:spPr>
          <a:xfrm>
            <a:off x="9625781" y="1061389"/>
            <a:ext cx="825910" cy="5421900"/>
          </a:xfrm>
          <a:prstGeom prst="rect">
            <a:avLst/>
          </a:prstGeom>
          <a:noFill/>
          <a:ln w="28575" cap="flat" cmpd="sng">
            <a:solidFill>
              <a:srgbClr val="FF0000"/>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Aleo"/>
              <a:ea typeface="Aleo"/>
              <a:cs typeface="Aleo"/>
              <a:sym typeface="Aleo"/>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10"/>
        <p:cNvGrpSpPr/>
        <p:nvPr/>
      </p:nvGrpSpPr>
      <p:grpSpPr>
        <a:xfrm>
          <a:off x="0" y="0"/>
          <a:ext cx="0" cy="0"/>
          <a:chOff x="0" y="0"/>
          <a:chExt cx="0" cy="0"/>
        </a:xfrm>
      </p:grpSpPr>
      <p:sp>
        <p:nvSpPr>
          <p:cNvPr id="511" name="Google Shape;511;p67"/>
          <p:cNvSpPr txBox="1">
            <a:spLocks noGrp="1"/>
          </p:cNvSpPr>
          <p:nvPr>
            <p:ph type="title"/>
          </p:nvPr>
        </p:nvSpPr>
        <p:spPr>
          <a:xfrm>
            <a:off x="415650" y="8"/>
            <a:ext cx="11360700" cy="763500"/>
          </a:xfrm>
          <a:prstGeom prst="rect">
            <a:avLst/>
          </a:prstGeom>
          <a:noFill/>
          <a:ln>
            <a:noFill/>
          </a:ln>
        </p:spPr>
        <p:txBody>
          <a:bodyPr spcFirstLastPara="1" wrap="square" lIns="121900" tIns="121900" rIns="121900" bIns="121900" anchor="t" anchorCtr="0">
            <a:noAutofit/>
          </a:bodyPr>
          <a:lstStyle/>
          <a:p>
            <a:pPr marL="0" lvl="0" indent="0" algn="l" rtl="0">
              <a:lnSpc>
                <a:spcPct val="90000"/>
              </a:lnSpc>
              <a:spcBef>
                <a:spcPts val="0"/>
              </a:spcBef>
              <a:spcAft>
                <a:spcPts val="0"/>
              </a:spcAft>
              <a:buSzPts val="1300"/>
              <a:buNone/>
            </a:pPr>
            <a:r>
              <a:rPr lang="en-US" sz="3500" b="1">
                <a:solidFill>
                  <a:srgbClr val="00609C"/>
                </a:solidFill>
                <a:latin typeface="Aleo"/>
                <a:ea typeface="Aleo"/>
                <a:cs typeface="Aleo"/>
                <a:sym typeface="Aleo"/>
              </a:rPr>
              <a:t>SVC v4 - </a:t>
            </a:r>
            <a:r>
              <a:rPr lang="en-US" sz="3500" b="1" i="1">
                <a:solidFill>
                  <a:srgbClr val="00609C"/>
                </a:solidFill>
                <a:latin typeface="Aleo"/>
                <a:ea typeface="Aleo"/>
                <a:cs typeface="Aleo"/>
                <a:sym typeface="Aleo"/>
              </a:rPr>
              <a:t>HIERARCHICAL</a:t>
            </a:r>
            <a:r>
              <a:rPr lang="en-US" sz="3500" b="1">
                <a:solidFill>
                  <a:srgbClr val="00609C"/>
                </a:solidFill>
                <a:latin typeface="Aleo"/>
                <a:ea typeface="Aleo"/>
                <a:cs typeface="Aleo"/>
                <a:sym typeface="Aleo"/>
              </a:rPr>
              <a:t> structure means codes combined </a:t>
            </a:r>
            <a:r>
              <a:rPr lang="en-US" sz="3500" b="1" i="1">
                <a:solidFill>
                  <a:srgbClr val="00609C"/>
                </a:solidFill>
                <a:latin typeface="Aleo"/>
                <a:ea typeface="Aleo"/>
                <a:cs typeface="Aleo"/>
                <a:sym typeface="Aleo"/>
              </a:rPr>
              <a:t>proportionally</a:t>
            </a:r>
            <a:r>
              <a:rPr lang="en-US" sz="3500" b="1">
                <a:solidFill>
                  <a:srgbClr val="00609C"/>
                </a:solidFill>
                <a:latin typeface="Aleo"/>
                <a:ea typeface="Aleo"/>
                <a:cs typeface="Aleo"/>
                <a:sym typeface="Aleo"/>
              </a:rPr>
              <a:t> to determine classification</a:t>
            </a:r>
            <a:endParaRPr sz="3500" b="1" i="1">
              <a:solidFill>
                <a:srgbClr val="00609C"/>
              </a:solidFill>
              <a:latin typeface="Aleo"/>
              <a:ea typeface="Aleo"/>
              <a:cs typeface="Aleo"/>
              <a:sym typeface="Aleo"/>
            </a:endParaRPr>
          </a:p>
        </p:txBody>
      </p:sp>
      <p:sp>
        <p:nvSpPr>
          <p:cNvPr id="512" name="Google Shape;512;p67"/>
          <p:cNvSpPr txBox="1"/>
          <p:nvPr/>
        </p:nvSpPr>
        <p:spPr>
          <a:xfrm>
            <a:off x="132634" y="1582994"/>
            <a:ext cx="2994024" cy="4483509"/>
          </a:xfrm>
          <a:prstGeom prst="rect">
            <a:avLst/>
          </a:prstGeom>
          <a:solidFill>
            <a:schemeClr val="lt1"/>
          </a:solidFill>
          <a:ln w="9525"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2700"/>
              <a:buFont typeface="Arial"/>
              <a:buNone/>
            </a:pPr>
            <a:r>
              <a:rPr lang="en-US" sz="2700" b="0" i="0" u="none" strike="noStrike" cap="none" dirty="0">
                <a:solidFill>
                  <a:srgbClr val="38761D"/>
                </a:solidFill>
                <a:latin typeface="Aleo"/>
                <a:ea typeface="Aleo"/>
                <a:cs typeface="Aleo"/>
                <a:sym typeface="Aleo"/>
              </a:rPr>
              <a:t>v4 Solution</a:t>
            </a:r>
            <a:r>
              <a:rPr lang="en-US" sz="2700" b="0" i="0" u="none" strike="noStrike" cap="none" dirty="0">
                <a:solidFill>
                  <a:schemeClr val="dk1"/>
                </a:solidFill>
                <a:latin typeface="Aleo"/>
                <a:ea typeface="Aleo"/>
                <a:cs typeface="Aleo"/>
                <a:sym typeface="Aleo"/>
              </a:rPr>
              <a:t>: </a:t>
            </a:r>
            <a:r>
              <a:rPr lang="en-US" sz="2400" b="0" i="0" u="none" strike="noStrike" cap="none" dirty="0">
                <a:solidFill>
                  <a:schemeClr val="dk1"/>
                </a:solidFill>
                <a:latin typeface="Aleo"/>
                <a:ea typeface="Aleo"/>
                <a:cs typeface="Aleo"/>
                <a:sym typeface="Aleo"/>
              </a:rPr>
              <a:t>Hierarchical framework allows evidence to be assessed individually, and related/overlapping evidence to be recognized and considered in aggregate</a:t>
            </a:r>
            <a:endParaRPr sz="2400" b="0" i="0" u="none" strike="noStrike" cap="none" dirty="0">
              <a:solidFill>
                <a:schemeClr val="dk1"/>
              </a:solidFill>
              <a:latin typeface="Aleo"/>
              <a:ea typeface="Aleo"/>
              <a:cs typeface="Aleo"/>
              <a:sym typeface="Aleo"/>
            </a:endParaRPr>
          </a:p>
        </p:txBody>
      </p:sp>
      <p:pic>
        <p:nvPicPr>
          <p:cNvPr id="2" name="Picture 1">
            <a:extLst>
              <a:ext uri="{FF2B5EF4-FFF2-40B4-BE49-F238E27FC236}">
                <a16:creationId xmlns:a16="http://schemas.microsoft.com/office/drawing/2014/main" id="{7C56CA78-1855-9F7C-AC59-71E2787F60CD}"/>
              </a:ext>
            </a:extLst>
          </p:cNvPr>
          <p:cNvPicPr>
            <a:picLocks noChangeAspect="1"/>
          </p:cNvPicPr>
          <p:nvPr/>
        </p:nvPicPr>
        <p:blipFill>
          <a:blip r:embed="rId3"/>
          <a:stretch>
            <a:fillRect/>
          </a:stretch>
        </p:blipFill>
        <p:spPr>
          <a:xfrm>
            <a:off x="3216793" y="1087264"/>
            <a:ext cx="8823606" cy="5388645"/>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37"/>
        <p:cNvGrpSpPr/>
        <p:nvPr/>
      </p:nvGrpSpPr>
      <p:grpSpPr>
        <a:xfrm>
          <a:off x="0" y="0"/>
          <a:ext cx="0" cy="0"/>
          <a:chOff x="0" y="0"/>
          <a:chExt cx="0" cy="0"/>
        </a:xfrm>
      </p:grpSpPr>
      <p:pic>
        <p:nvPicPr>
          <p:cNvPr id="2" name="Picture 1">
            <a:extLst>
              <a:ext uri="{FF2B5EF4-FFF2-40B4-BE49-F238E27FC236}">
                <a16:creationId xmlns:a16="http://schemas.microsoft.com/office/drawing/2014/main" id="{DE44BDEC-AEEE-51AA-BC32-D405854A35A5}"/>
              </a:ext>
            </a:extLst>
          </p:cNvPr>
          <p:cNvPicPr>
            <a:picLocks noChangeAspect="1"/>
          </p:cNvPicPr>
          <p:nvPr/>
        </p:nvPicPr>
        <p:blipFill>
          <a:blip r:embed="rId3"/>
          <a:stretch>
            <a:fillRect/>
          </a:stretch>
        </p:blipFill>
        <p:spPr>
          <a:xfrm>
            <a:off x="2862832" y="987627"/>
            <a:ext cx="8823606" cy="5388645"/>
          </a:xfrm>
          <a:prstGeom prst="rect">
            <a:avLst/>
          </a:prstGeom>
        </p:spPr>
      </p:pic>
      <p:sp>
        <p:nvSpPr>
          <p:cNvPr id="538" name="Google Shape;538;p70"/>
          <p:cNvSpPr txBox="1"/>
          <p:nvPr/>
        </p:nvSpPr>
        <p:spPr>
          <a:xfrm>
            <a:off x="108943" y="914967"/>
            <a:ext cx="2545767" cy="5730300"/>
          </a:xfrm>
          <a:prstGeom prst="rect">
            <a:avLst/>
          </a:prstGeom>
          <a:solidFill>
            <a:schemeClr val="lt1"/>
          </a:solidFill>
          <a:ln w="9525"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2700"/>
              <a:buFont typeface="Arial"/>
              <a:buNone/>
            </a:pPr>
            <a:r>
              <a:rPr lang="en-US" sz="2400" b="0" i="0" u="none" strike="noStrike" cap="none" dirty="0">
                <a:solidFill>
                  <a:srgbClr val="38761D"/>
                </a:solidFill>
                <a:latin typeface="Aleo"/>
                <a:ea typeface="Aleo"/>
                <a:cs typeface="Aleo"/>
                <a:sym typeface="Aleo"/>
              </a:rPr>
              <a:t>v4 Solution</a:t>
            </a:r>
            <a:r>
              <a:rPr lang="en-US" sz="2400" b="0" i="0" u="none" strike="noStrike" cap="none" dirty="0">
                <a:solidFill>
                  <a:schemeClr val="dk1"/>
                </a:solidFill>
                <a:latin typeface="Aleo"/>
                <a:ea typeface="Aleo"/>
                <a:cs typeface="Aleo"/>
                <a:sym typeface="Aleo"/>
              </a:rPr>
              <a:t>: </a:t>
            </a:r>
            <a:r>
              <a:rPr lang="en-US" sz="1900" b="0" i="0" u="none" strike="noStrike" cap="none" dirty="0">
                <a:solidFill>
                  <a:schemeClr val="dk1"/>
                </a:solidFill>
                <a:latin typeface="Aleo"/>
                <a:ea typeface="Aleo"/>
                <a:cs typeface="Aleo"/>
                <a:sym typeface="Aleo"/>
              </a:rPr>
              <a:t>Framework structured as:</a:t>
            </a:r>
            <a:endParaRPr sz="1900" b="0" i="0" u="none" strike="noStrike" cap="none" dirty="0">
              <a:solidFill>
                <a:schemeClr val="dk1"/>
              </a:solidFill>
              <a:latin typeface="Aleo"/>
              <a:ea typeface="Aleo"/>
              <a:cs typeface="Aleo"/>
              <a:sym typeface="Aleo"/>
            </a:endParaRPr>
          </a:p>
          <a:p>
            <a:pPr marL="0" marR="0" lvl="0" indent="0" algn="ctr" rtl="0">
              <a:lnSpc>
                <a:spcPct val="100000"/>
              </a:lnSpc>
              <a:spcBef>
                <a:spcPts val="0"/>
              </a:spcBef>
              <a:spcAft>
                <a:spcPts val="0"/>
              </a:spcAft>
              <a:buClr>
                <a:srgbClr val="000000"/>
              </a:buClr>
              <a:buSzPts val="1600"/>
              <a:buFont typeface="Arial"/>
              <a:buNone/>
            </a:pPr>
            <a:endParaRPr sz="1500" b="0" i="0" u="none" strike="noStrike" cap="none" dirty="0">
              <a:solidFill>
                <a:schemeClr val="dk1"/>
              </a:solidFill>
              <a:latin typeface="Aleo"/>
              <a:ea typeface="Aleo"/>
              <a:cs typeface="Aleo"/>
              <a:sym typeface="Aleo"/>
            </a:endParaRPr>
          </a:p>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dirty="0">
                <a:solidFill>
                  <a:schemeClr val="dk1"/>
                </a:solidFill>
                <a:latin typeface="Aleo"/>
                <a:ea typeface="Aleo"/>
                <a:cs typeface="Aleo"/>
                <a:sym typeface="Aleo"/>
              </a:rPr>
              <a:t>Evidence Codes (and code components)</a:t>
            </a:r>
            <a:endParaRPr sz="2400" b="0" i="0" u="none" strike="noStrike" cap="none" dirty="0">
              <a:solidFill>
                <a:schemeClr val="dk1"/>
              </a:solidFill>
              <a:latin typeface="Aleo"/>
              <a:ea typeface="Aleo"/>
              <a:cs typeface="Aleo"/>
              <a:sym typeface="Aleo"/>
            </a:endParaRPr>
          </a:p>
          <a:p>
            <a:pPr marL="0" marR="0" lvl="0" indent="0" algn="ctr" rtl="0">
              <a:lnSpc>
                <a:spcPct val="100000"/>
              </a:lnSpc>
              <a:spcBef>
                <a:spcPts val="0"/>
              </a:spcBef>
              <a:spcAft>
                <a:spcPts val="0"/>
              </a:spcAft>
              <a:buClr>
                <a:srgbClr val="000000"/>
              </a:buClr>
              <a:buSzPts val="500"/>
              <a:buFont typeface="Arial"/>
              <a:buNone/>
            </a:pPr>
            <a:endParaRPr sz="500" b="0" i="0" u="none" strike="noStrike" cap="none" dirty="0">
              <a:solidFill>
                <a:schemeClr val="dk1"/>
              </a:solidFill>
              <a:latin typeface="Aleo"/>
              <a:ea typeface="Aleo"/>
              <a:cs typeface="Aleo"/>
              <a:sym typeface="Aleo"/>
            </a:endParaRPr>
          </a:p>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dirty="0">
                <a:solidFill>
                  <a:schemeClr val="dk1"/>
                </a:solidFill>
                <a:latin typeface="Aleo"/>
                <a:ea typeface="Aleo"/>
                <a:cs typeface="Aleo"/>
                <a:sym typeface="Aleo"/>
              </a:rPr>
              <a:t>‘Discrete lines of evidence, assessed </a:t>
            </a:r>
            <a:r>
              <a:rPr lang="en-US" sz="2400" b="0" i="1" u="none" strike="noStrike" cap="none" dirty="0">
                <a:solidFill>
                  <a:schemeClr val="dk1"/>
                </a:solidFill>
                <a:latin typeface="Aleo"/>
                <a:ea typeface="Aleo"/>
                <a:cs typeface="Aleo"/>
                <a:sym typeface="Aleo"/>
              </a:rPr>
              <a:t>individually</a:t>
            </a:r>
            <a:r>
              <a:rPr lang="en-US" sz="2400" b="0" i="0" u="none" strike="noStrike" cap="none" dirty="0">
                <a:solidFill>
                  <a:schemeClr val="dk1"/>
                </a:solidFill>
                <a:latin typeface="Aleo"/>
                <a:ea typeface="Aleo"/>
                <a:cs typeface="Aleo"/>
                <a:sym typeface="Aleo"/>
              </a:rPr>
              <a:t>’</a:t>
            </a:r>
            <a:endParaRPr sz="2400" b="0" i="0" u="none" strike="noStrike" cap="none" dirty="0">
              <a:solidFill>
                <a:schemeClr val="dk1"/>
              </a:solidFill>
              <a:latin typeface="Aleo"/>
              <a:ea typeface="Aleo"/>
              <a:cs typeface="Aleo"/>
              <a:sym typeface="Aleo"/>
            </a:endParaRPr>
          </a:p>
          <a:p>
            <a:pPr marL="0" marR="0" lvl="0" indent="0" algn="ctr" rtl="0">
              <a:lnSpc>
                <a:spcPct val="100000"/>
              </a:lnSpc>
              <a:spcBef>
                <a:spcPts val="0"/>
              </a:spcBef>
              <a:spcAft>
                <a:spcPts val="0"/>
              </a:spcAft>
              <a:buClr>
                <a:srgbClr val="000000"/>
              </a:buClr>
              <a:buSzPts val="2400"/>
              <a:buFont typeface="Arial"/>
              <a:buNone/>
            </a:pPr>
            <a:endParaRPr sz="1500" b="0" i="0" u="none" strike="noStrike" cap="none" dirty="0">
              <a:solidFill>
                <a:schemeClr val="dk1"/>
              </a:solidFill>
              <a:latin typeface="Aleo"/>
              <a:ea typeface="Aleo"/>
              <a:cs typeface="Aleo"/>
              <a:sym typeface="Aleo"/>
            </a:endParaRPr>
          </a:p>
          <a:p>
            <a:pPr marL="0" marR="0" lvl="0" indent="0" algn="ctr" rtl="0">
              <a:lnSpc>
                <a:spcPct val="100000"/>
              </a:lnSpc>
              <a:spcBef>
                <a:spcPts val="0"/>
              </a:spcBef>
              <a:spcAft>
                <a:spcPts val="0"/>
              </a:spcAft>
              <a:buClr>
                <a:schemeClr val="dk1"/>
              </a:buClr>
              <a:buSzPts val="1100"/>
              <a:buFont typeface="Arial"/>
              <a:buNone/>
            </a:pPr>
            <a:r>
              <a:rPr lang="en-US" sz="2100" b="0" i="0" u="none" strike="noStrike" cap="none" dirty="0">
                <a:solidFill>
                  <a:schemeClr val="dk1"/>
                </a:solidFill>
                <a:latin typeface="Aleo"/>
                <a:ea typeface="Aleo"/>
                <a:cs typeface="Aleo"/>
                <a:sym typeface="Aleo"/>
              </a:rPr>
              <a:t>Strength determined using code-specific tables/flowcharts </a:t>
            </a:r>
            <a:endParaRPr sz="2100" b="0" i="0" u="none" strike="noStrike" cap="none" dirty="0">
              <a:solidFill>
                <a:schemeClr val="dk1"/>
              </a:solidFill>
              <a:latin typeface="Aleo"/>
              <a:ea typeface="Aleo"/>
              <a:cs typeface="Aleo"/>
              <a:sym typeface="Aleo"/>
            </a:endParaRPr>
          </a:p>
        </p:txBody>
      </p:sp>
      <p:sp>
        <p:nvSpPr>
          <p:cNvPr id="540" name="Google Shape;540;p70"/>
          <p:cNvSpPr/>
          <p:nvPr/>
        </p:nvSpPr>
        <p:spPr>
          <a:xfrm>
            <a:off x="4425375" y="3942572"/>
            <a:ext cx="5662522" cy="629428"/>
          </a:xfrm>
          <a:prstGeom prst="rect">
            <a:avLst/>
          </a:prstGeom>
          <a:noFill/>
          <a:ln w="28575" cap="flat" cmpd="sng">
            <a:solidFill>
              <a:srgbClr val="FF0000"/>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Aleo"/>
              <a:ea typeface="Aleo"/>
              <a:cs typeface="Aleo"/>
              <a:sym typeface="Aleo"/>
            </a:endParaRPr>
          </a:p>
        </p:txBody>
      </p:sp>
      <p:sp>
        <p:nvSpPr>
          <p:cNvPr id="541" name="Google Shape;541;p70"/>
          <p:cNvSpPr txBox="1">
            <a:spLocks noGrp="1"/>
          </p:cNvSpPr>
          <p:nvPr>
            <p:ph type="title"/>
          </p:nvPr>
        </p:nvSpPr>
        <p:spPr>
          <a:xfrm>
            <a:off x="415650" y="8"/>
            <a:ext cx="11360700" cy="763500"/>
          </a:xfrm>
          <a:prstGeom prst="rect">
            <a:avLst/>
          </a:prstGeom>
          <a:noFill/>
          <a:ln>
            <a:noFill/>
          </a:ln>
        </p:spPr>
        <p:txBody>
          <a:bodyPr spcFirstLastPara="1" wrap="square" lIns="121900" tIns="121900" rIns="121900" bIns="121900" anchor="t" anchorCtr="0">
            <a:noAutofit/>
          </a:bodyPr>
          <a:lstStyle/>
          <a:p>
            <a:pPr marL="0" lvl="0" indent="0" algn="l" rtl="0">
              <a:lnSpc>
                <a:spcPct val="100000"/>
              </a:lnSpc>
              <a:spcBef>
                <a:spcPts val="0"/>
              </a:spcBef>
              <a:spcAft>
                <a:spcPts val="0"/>
              </a:spcAft>
              <a:buSzPts val="1300"/>
              <a:buNone/>
            </a:pPr>
            <a:r>
              <a:rPr lang="en-US" sz="3500" b="1" dirty="0">
                <a:solidFill>
                  <a:srgbClr val="00609C"/>
                </a:solidFill>
                <a:latin typeface="Aleo"/>
                <a:ea typeface="Aleo"/>
                <a:cs typeface="Aleo"/>
                <a:sym typeface="Aleo"/>
              </a:rPr>
              <a:t>SVC v4 - Hierarchical structure of evidence</a:t>
            </a:r>
            <a:endParaRPr sz="3500" b="1" i="1" dirty="0">
              <a:solidFill>
                <a:srgbClr val="00609C"/>
              </a:solidFill>
              <a:latin typeface="Aleo"/>
              <a:ea typeface="Aleo"/>
              <a:cs typeface="Aleo"/>
              <a:sym typeface="Aleo"/>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51"/>
          <p:cNvSpPr txBox="1">
            <a:spLocks noGrp="1"/>
          </p:cNvSpPr>
          <p:nvPr>
            <p:ph type="title" idx="4294967295"/>
          </p:nvPr>
        </p:nvSpPr>
        <p:spPr>
          <a:xfrm>
            <a:off x="0" y="0"/>
            <a:ext cx="11461750" cy="763588"/>
          </a:xfrm>
          <a:prstGeom prst="rect">
            <a:avLst/>
          </a:prstGeom>
          <a:noFill/>
          <a:ln>
            <a:noFill/>
          </a:ln>
        </p:spPr>
        <p:txBody>
          <a:bodyPr spcFirstLastPara="1" wrap="square" lIns="121900" tIns="121900" rIns="121900" bIns="121900" anchor="t" anchorCtr="0">
            <a:noAutofit/>
          </a:bodyPr>
          <a:lstStyle/>
          <a:p>
            <a:pPr marL="0" lvl="0" indent="0" algn="ctr" rtl="0">
              <a:lnSpc>
                <a:spcPct val="90000"/>
              </a:lnSpc>
              <a:spcBef>
                <a:spcPts val="0"/>
              </a:spcBef>
              <a:spcAft>
                <a:spcPts val="0"/>
              </a:spcAft>
              <a:buClr>
                <a:schemeClr val="dk1"/>
              </a:buClr>
              <a:buSzPts val="4400"/>
              <a:buFont typeface="Roboto"/>
              <a:buNone/>
            </a:pPr>
            <a:r>
              <a:rPr lang="en-US" b="1" dirty="0">
                <a:solidFill>
                  <a:srgbClr val="00609C"/>
                </a:solidFill>
                <a:latin typeface="Aleo"/>
                <a:ea typeface="Aleo"/>
                <a:cs typeface="Aleo"/>
                <a:sym typeface="Aleo"/>
              </a:rPr>
              <a:t>ACMG/AMP/CAP/ClinGen Working Group</a:t>
            </a:r>
            <a:endParaRPr b="1" dirty="0">
              <a:latin typeface="Aleo"/>
              <a:ea typeface="Aleo"/>
              <a:cs typeface="Aleo"/>
              <a:sym typeface="Aleo"/>
            </a:endParaRPr>
          </a:p>
        </p:txBody>
      </p:sp>
      <p:pic>
        <p:nvPicPr>
          <p:cNvPr id="246" name="Google Shape;246;p51"/>
          <p:cNvPicPr preferRelativeResize="0"/>
          <p:nvPr/>
        </p:nvPicPr>
        <p:blipFill rotWithShape="1">
          <a:blip r:embed="rId3">
            <a:alphaModFix/>
          </a:blip>
          <a:srcRect l="9579" t="22538" r="12962" b="6674"/>
          <a:stretch/>
        </p:blipFill>
        <p:spPr>
          <a:xfrm>
            <a:off x="71975" y="1426325"/>
            <a:ext cx="5789199" cy="3973375"/>
          </a:xfrm>
          <a:prstGeom prst="rect">
            <a:avLst/>
          </a:prstGeom>
          <a:noFill/>
          <a:ln>
            <a:noFill/>
          </a:ln>
        </p:spPr>
      </p:pic>
      <p:graphicFrame>
        <p:nvGraphicFramePr>
          <p:cNvPr id="247" name="Google Shape;247;p51"/>
          <p:cNvGraphicFramePr/>
          <p:nvPr/>
        </p:nvGraphicFramePr>
        <p:xfrm>
          <a:off x="6234359" y="708976"/>
          <a:ext cx="5880100" cy="5985485"/>
        </p:xfrm>
        <a:graphic>
          <a:graphicData uri="http://schemas.openxmlformats.org/drawingml/2006/table">
            <a:tbl>
              <a:tblPr>
                <a:noFill/>
                <a:tableStyleId>{FF1EB631-D3E9-4895-9928-FE1D52DD8C7F}</a:tableStyleId>
              </a:tblPr>
              <a:tblGrid>
                <a:gridCol w="1868900">
                  <a:extLst>
                    <a:ext uri="{9D8B030D-6E8A-4147-A177-3AD203B41FA5}">
                      <a16:colId xmlns:a16="http://schemas.microsoft.com/office/drawing/2014/main" val="20000"/>
                    </a:ext>
                  </a:extLst>
                </a:gridCol>
                <a:gridCol w="1952225">
                  <a:extLst>
                    <a:ext uri="{9D8B030D-6E8A-4147-A177-3AD203B41FA5}">
                      <a16:colId xmlns:a16="http://schemas.microsoft.com/office/drawing/2014/main" val="20001"/>
                    </a:ext>
                  </a:extLst>
                </a:gridCol>
                <a:gridCol w="2058975">
                  <a:extLst>
                    <a:ext uri="{9D8B030D-6E8A-4147-A177-3AD203B41FA5}">
                      <a16:colId xmlns:a16="http://schemas.microsoft.com/office/drawing/2014/main" val="20002"/>
                    </a:ext>
                  </a:extLst>
                </a:gridCol>
              </a:tblGrid>
              <a:tr h="509625">
                <a:tc gridSpan="3">
                  <a:txBody>
                    <a:bodyPr/>
                    <a:lstStyle/>
                    <a:p>
                      <a:pPr marL="0" marR="0" lvl="0" indent="0" algn="l" rtl="0">
                        <a:lnSpc>
                          <a:spcPct val="100000"/>
                        </a:lnSpc>
                        <a:spcBef>
                          <a:spcPts val="0"/>
                        </a:spcBef>
                        <a:spcAft>
                          <a:spcPts val="0"/>
                        </a:spcAft>
                        <a:buClr>
                          <a:srgbClr val="000000"/>
                        </a:buClr>
                        <a:buSzPts val="1500"/>
                        <a:buFont typeface="Arial"/>
                        <a:buNone/>
                      </a:pPr>
                      <a:r>
                        <a:rPr lang="en-US" sz="1500" u="none" strike="noStrike" cap="none">
                          <a:solidFill>
                            <a:srgbClr val="00609C"/>
                          </a:solidFill>
                          <a:latin typeface="Aleo"/>
                          <a:ea typeface="Aleo"/>
                          <a:cs typeface="Aleo"/>
                          <a:sym typeface="Aleo"/>
                        </a:rPr>
                        <a:t>Current WG Membership:</a:t>
                      </a:r>
                      <a:endParaRPr sz="1500" u="none" strike="noStrike" cap="none">
                        <a:solidFill>
                          <a:srgbClr val="00609C"/>
                        </a:solidFill>
                        <a:latin typeface="Aleo"/>
                        <a:ea typeface="Aleo"/>
                        <a:cs typeface="Aleo"/>
                        <a:sym typeface="Aleo"/>
                      </a:endParaRPr>
                    </a:p>
                  </a:txBody>
                  <a:tcPr marL="121900" marR="121900" marT="121900" marB="121900">
                    <a:lnL w="19050" cap="flat" cmpd="sng">
                      <a:solidFill>
                        <a:srgbClr val="000000">
                          <a:alpha val="0"/>
                        </a:srgbClr>
                      </a:solidFill>
                      <a:prstDash val="solid"/>
                      <a:round/>
                      <a:headEnd type="none" w="sm" len="sm"/>
                      <a:tailEnd type="none" w="sm" len="sm"/>
                    </a:lnL>
                    <a:lnR w="19050" cap="flat" cmpd="sng">
                      <a:solidFill>
                        <a:srgbClr val="000000">
                          <a:alpha val="0"/>
                        </a:srgbClr>
                      </a:solidFill>
                      <a:prstDash val="solid"/>
                      <a:round/>
                      <a:headEnd type="none" w="sm" len="sm"/>
                      <a:tailEnd type="none" w="sm" len="sm"/>
                    </a:lnR>
                    <a:lnT w="19050" cap="flat" cmpd="sng">
                      <a:solidFill>
                        <a:srgbClr val="000000">
                          <a:alpha val="0"/>
                        </a:srgbClr>
                      </a:solidFill>
                      <a:prstDash val="solid"/>
                      <a:round/>
                      <a:headEnd type="none" w="sm" len="sm"/>
                      <a:tailEnd type="none" w="sm" len="sm"/>
                    </a:lnT>
                    <a:lnB w="19050" cap="flat" cmpd="sng">
                      <a:solidFill>
                        <a:srgbClr val="000000">
                          <a:alpha val="0"/>
                        </a:srgbClr>
                      </a:solidFill>
                      <a:prstDash val="solid"/>
                      <a:round/>
                      <a:headEnd type="none" w="sm" len="sm"/>
                      <a:tailEnd type="none" w="sm" len="sm"/>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904100">
                <a:tc>
                  <a:txBody>
                    <a:bodyPr/>
                    <a:lstStyle/>
                    <a:p>
                      <a:pPr marL="0" marR="0" lvl="0" indent="0" algn="l" rtl="0">
                        <a:lnSpc>
                          <a:spcPct val="100000"/>
                        </a:lnSpc>
                        <a:spcBef>
                          <a:spcPts val="0"/>
                        </a:spcBef>
                        <a:spcAft>
                          <a:spcPts val="0"/>
                        </a:spcAft>
                        <a:buClr>
                          <a:schemeClr val="dk1"/>
                        </a:buClr>
                        <a:buSzPts val="2000"/>
                        <a:buFont typeface="Roboto"/>
                        <a:buNone/>
                      </a:pPr>
                      <a:r>
                        <a:rPr lang="en-US" sz="1500" u="none" strike="noStrike" cap="none">
                          <a:solidFill>
                            <a:schemeClr val="dk1"/>
                          </a:solidFill>
                          <a:latin typeface="Aleo"/>
                          <a:ea typeface="Aleo"/>
                          <a:cs typeface="Aleo"/>
                          <a:sym typeface="Aleo"/>
                        </a:rPr>
                        <a:t>Les Biesecker, MD </a:t>
                      </a:r>
                      <a:r>
                        <a:rPr lang="en-US" sz="1200" u="none" strike="noStrike" cap="none">
                          <a:solidFill>
                            <a:schemeClr val="dk1"/>
                          </a:solidFill>
                          <a:latin typeface="Aleo"/>
                          <a:ea typeface="Aleo"/>
                          <a:cs typeface="Aleo"/>
                          <a:sym typeface="Aleo"/>
                        </a:rPr>
                        <a:t>(</a:t>
                      </a:r>
                      <a:r>
                        <a:rPr lang="en-US" sz="1400" u="none" strike="noStrike" cap="none">
                          <a:solidFill>
                            <a:schemeClr val="dk1"/>
                          </a:solidFill>
                          <a:latin typeface="Aleo"/>
                          <a:ea typeface="Aleo"/>
                          <a:cs typeface="Aleo"/>
                          <a:sym typeface="Aleo"/>
                        </a:rPr>
                        <a:t>Co-Chair</a:t>
                      </a:r>
                      <a:r>
                        <a:rPr lang="en-US" sz="1200" u="none" strike="noStrike" cap="none">
                          <a:solidFill>
                            <a:schemeClr val="dk1"/>
                          </a:solidFill>
                          <a:latin typeface="Aleo"/>
                          <a:ea typeface="Aleo"/>
                          <a:cs typeface="Aleo"/>
                          <a:sym typeface="Aleo"/>
                        </a:rPr>
                        <a:t>; NHGRI/NIH)</a:t>
                      </a:r>
                      <a:endParaRPr sz="1200" u="none" strike="noStrike" cap="none">
                        <a:solidFill>
                          <a:schemeClr val="dk1"/>
                        </a:solidFill>
                        <a:latin typeface="Aleo"/>
                        <a:ea typeface="Aleo"/>
                        <a:cs typeface="Aleo"/>
                        <a:sym typeface="Aleo"/>
                      </a:endParaRPr>
                    </a:p>
                  </a:txBody>
                  <a:tcPr marL="121900" marR="121900" marT="121900" marB="121900">
                    <a:lnL w="19050" cap="flat" cmpd="sng">
                      <a:solidFill>
                        <a:srgbClr val="000000">
                          <a:alpha val="0"/>
                        </a:srgbClr>
                      </a:solidFill>
                      <a:prstDash val="solid"/>
                      <a:round/>
                      <a:headEnd type="none" w="sm" len="sm"/>
                      <a:tailEnd type="none" w="sm" len="sm"/>
                    </a:lnL>
                    <a:lnR w="19050" cap="flat" cmpd="sng">
                      <a:solidFill>
                        <a:srgbClr val="000000">
                          <a:alpha val="0"/>
                        </a:srgbClr>
                      </a:solidFill>
                      <a:prstDash val="solid"/>
                      <a:round/>
                      <a:headEnd type="none" w="sm" len="sm"/>
                      <a:tailEnd type="none" w="sm" len="sm"/>
                    </a:lnR>
                    <a:lnT w="19050" cap="flat" cmpd="sng">
                      <a:solidFill>
                        <a:srgbClr val="000000">
                          <a:alpha val="0"/>
                        </a:srgbClr>
                      </a:solidFill>
                      <a:prstDash val="solid"/>
                      <a:round/>
                      <a:headEnd type="none" w="sm" len="sm"/>
                      <a:tailEnd type="none" w="sm" len="sm"/>
                    </a:lnT>
                    <a:lnB w="19050"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200"/>
                        <a:buFont typeface="Arial"/>
                        <a:buNone/>
                      </a:pPr>
                      <a:r>
                        <a:rPr lang="en-US" sz="1400" u="none" strike="noStrike" cap="none">
                          <a:solidFill>
                            <a:schemeClr val="dk1"/>
                          </a:solidFill>
                          <a:latin typeface="Aleo"/>
                          <a:ea typeface="Aleo"/>
                          <a:cs typeface="Aleo"/>
                          <a:sym typeface="Aleo"/>
                        </a:rPr>
                        <a:t>Alicia Byrne, PhD </a:t>
                      </a:r>
                      <a:r>
                        <a:rPr lang="en-US" sz="1200" u="none" strike="noStrike" cap="none">
                          <a:solidFill>
                            <a:schemeClr val="dk1"/>
                          </a:solidFill>
                          <a:latin typeface="Aleo"/>
                          <a:ea typeface="Aleo"/>
                          <a:cs typeface="Aleo"/>
                          <a:sym typeface="Aleo"/>
                        </a:rPr>
                        <a:t>(Broad Institute)</a:t>
                      </a:r>
                      <a:endParaRPr sz="1200" u="none" strike="noStrike" cap="none">
                        <a:solidFill>
                          <a:schemeClr val="dk1"/>
                        </a:solidFill>
                        <a:latin typeface="Aleo"/>
                        <a:ea typeface="Aleo"/>
                        <a:cs typeface="Aleo"/>
                        <a:sym typeface="Aleo"/>
                      </a:endParaRPr>
                    </a:p>
                  </a:txBody>
                  <a:tcPr marL="121900" marR="121900" marT="121900" marB="121900">
                    <a:lnL w="19050" cap="flat" cmpd="sng">
                      <a:solidFill>
                        <a:srgbClr val="000000">
                          <a:alpha val="0"/>
                        </a:srgbClr>
                      </a:solidFill>
                      <a:prstDash val="solid"/>
                      <a:round/>
                      <a:headEnd type="none" w="sm" len="sm"/>
                      <a:tailEnd type="none" w="sm" len="sm"/>
                    </a:lnL>
                    <a:lnR w="19050" cap="flat" cmpd="sng">
                      <a:solidFill>
                        <a:srgbClr val="000000">
                          <a:alpha val="0"/>
                        </a:srgbClr>
                      </a:solidFill>
                      <a:prstDash val="solid"/>
                      <a:round/>
                      <a:headEnd type="none" w="sm" len="sm"/>
                      <a:tailEnd type="none" w="sm" len="sm"/>
                    </a:lnR>
                    <a:lnT w="19050" cap="flat" cmpd="sng">
                      <a:solidFill>
                        <a:srgbClr val="000000">
                          <a:alpha val="0"/>
                        </a:srgbClr>
                      </a:solidFill>
                      <a:prstDash val="solid"/>
                      <a:round/>
                      <a:headEnd type="none" w="sm" len="sm"/>
                      <a:tailEnd type="none" w="sm" len="sm"/>
                    </a:lnT>
                    <a:lnB w="19050"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2000"/>
                        <a:buFont typeface="Roboto"/>
                        <a:buNone/>
                      </a:pPr>
                      <a:r>
                        <a:rPr lang="en-US" sz="1400" u="none" strike="noStrike" cap="none">
                          <a:solidFill>
                            <a:schemeClr val="dk1"/>
                          </a:solidFill>
                          <a:latin typeface="Aleo"/>
                          <a:ea typeface="Aleo"/>
                          <a:cs typeface="Aleo"/>
                          <a:sym typeface="Aleo"/>
                        </a:rPr>
                        <a:t>Anne O’Donnell-Luria, MD </a:t>
                      </a:r>
                      <a:r>
                        <a:rPr lang="en-US" sz="1200" u="none" strike="noStrike" cap="none">
                          <a:solidFill>
                            <a:schemeClr val="dk1"/>
                          </a:solidFill>
                          <a:latin typeface="Aleo"/>
                          <a:ea typeface="Aleo"/>
                          <a:cs typeface="Aleo"/>
                          <a:sym typeface="Aleo"/>
                        </a:rPr>
                        <a:t>(Boston Children’s Hospital)</a:t>
                      </a:r>
                      <a:endParaRPr sz="1200" u="none" strike="noStrike" cap="none">
                        <a:solidFill>
                          <a:schemeClr val="dk1"/>
                        </a:solidFill>
                        <a:latin typeface="Aleo"/>
                        <a:ea typeface="Aleo"/>
                        <a:cs typeface="Aleo"/>
                        <a:sym typeface="Aleo"/>
                      </a:endParaRPr>
                    </a:p>
                  </a:txBody>
                  <a:tcPr marL="121900" marR="121900" marT="121900" marB="121900">
                    <a:lnL w="19050" cap="flat" cmpd="sng">
                      <a:solidFill>
                        <a:srgbClr val="000000">
                          <a:alpha val="0"/>
                        </a:srgbClr>
                      </a:solidFill>
                      <a:prstDash val="solid"/>
                      <a:round/>
                      <a:headEnd type="none" w="sm" len="sm"/>
                      <a:tailEnd type="none" w="sm" len="sm"/>
                    </a:lnL>
                    <a:lnR w="19050" cap="flat" cmpd="sng">
                      <a:solidFill>
                        <a:srgbClr val="000000">
                          <a:alpha val="0"/>
                        </a:srgbClr>
                      </a:solidFill>
                      <a:prstDash val="solid"/>
                      <a:round/>
                      <a:headEnd type="none" w="sm" len="sm"/>
                      <a:tailEnd type="none" w="sm" len="sm"/>
                    </a:lnR>
                    <a:lnT w="19050" cap="flat" cmpd="sng">
                      <a:solidFill>
                        <a:srgbClr val="000000">
                          <a:alpha val="0"/>
                        </a:srgbClr>
                      </a:solidFill>
                      <a:prstDash val="solid"/>
                      <a:round/>
                      <a:headEnd type="none" w="sm" len="sm"/>
                      <a:tailEnd type="none" w="sm" len="sm"/>
                    </a:lnT>
                    <a:lnB w="19050"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0">
                <a:tc>
                  <a:txBody>
                    <a:bodyPr/>
                    <a:lstStyle/>
                    <a:p>
                      <a:pPr marL="0" marR="0" lvl="0" indent="0" algn="l" rtl="0">
                        <a:lnSpc>
                          <a:spcPct val="100000"/>
                        </a:lnSpc>
                        <a:spcBef>
                          <a:spcPts val="0"/>
                        </a:spcBef>
                        <a:spcAft>
                          <a:spcPts val="0"/>
                        </a:spcAft>
                        <a:buClr>
                          <a:schemeClr val="dk1"/>
                        </a:buClr>
                        <a:buSzPts val="1500"/>
                        <a:buFont typeface="Arial"/>
                        <a:buNone/>
                      </a:pPr>
                      <a:r>
                        <a:rPr lang="en-US" sz="1500" u="none" strike="noStrike" cap="none">
                          <a:solidFill>
                            <a:schemeClr val="dk1"/>
                          </a:solidFill>
                          <a:latin typeface="Aleo"/>
                          <a:ea typeface="Aleo"/>
                          <a:cs typeface="Aleo"/>
                          <a:sym typeface="Aleo"/>
                        </a:rPr>
                        <a:t>Steven Harrison, PhD </a:t>
                      </a:r>
                      <a:r>
                        <a:rPr lang="en-US" sz="1200" u="none" strike="noStrike" cap="none">
                          <a:solidFill>
                            <a:schemeClr val="dk1"/>
                          </a:solidFill>
                          <a:latin typeface="Aleo"/>
                          <a:ea typeface="Aleo"/>
                          <a:cs typeface="Aleo"/>
                          <a:sym typeface="Aleo"/>
                        </a:rPr>
                        <a:t>(</a:t>
                      </a:r>
                      <a:r>
                        <a:rPr lang="en-US" sz="1400" u="none" strike="noStrike" cap="none">
                          <a:solidFill>
                            <a:schemeClr val="dk1"/>
                          </a:solidFill>
                          <a:latin typeface="Aleo"/>
                          <a:ea typeface="Aleo"/>
                          <a:cs typeface="Aleo"/>
                          <a:sym typeface="Aleo"/>
                        </a:rPr>
                        <a:t>Co-Chair</a:t>
                      </a:r>
                      <a:r>
                        <a:rPr lang="en-US" sz="1200" u="none" strike="noStrike" cap="none">
                          <a:solidFill>
                            <a:schemeClr val="dk1"/>
                          </a:solidFill>
                          <a:latin typeface="Aleo"/>
                          <a:ea typeface="Aleo"/>
                          <a:cs typeface="Aleo"/>
                          <a:sym typeface="Aleo"/>
                        </a:rPr>
                        <a:t>; Ambry)</a:t>
                      </a:r>
                      <a:endParaRPr sz="1200" u="none" strike="noStrike" cap="none">
                        <a:solidFill>
                          <a:schemeClr val="dk1"/>
                        </a:solidFill>
                        <a:latin typeface="Aleo"/>
                        <a:ea typeface="Aleo"/>
                        <a:cs typeface="Aleo"/>
                        <a:sym typeface="Aleo"/>
                      </a:endParaRPr>
                    </a:p>
                  </a:txBody>
                  <a:tcPr marL="121900" marR="121900" marT="121900" marB="121900">
                    <a:lnL w="19050" cap="flat" cmpd="sng">
                      <a:solidFill>
                        <a:srgbClr val="000000">
                          <a:alpha val="0"/>
                        </a:srgbClr>
                      </a:solidFill>
                      <a:prstDash val="solid"/>
                      <a:round/>
                      <a:headEnd type="none" w="sm" len="sm"/>
                      <a:tailEnd type="none" w="sm" len="sm"/>
                    </a:lnL>
                    <a:lnR w="19050" cap="flat" cmpd="sng">
                      <a:solidFill>
                        <a:srgbClr val="000000">
                          <a:alpha val="0"/>
                        </a:srgbClr>
                      </a:solidFill>
                      <a:prstDash val="solid"/>
                      <a:round/>
                      <a:headEnd type="none" w="sm" len="sm"/>
                      <a:tailEnd type="none" w="sm" len="sm"/>
                    </a:lnR>
                    <a:lnT w="19050" cap="flat" cmpd="sng">
                      <a:solidFill>
                        <a:srgbClr val="000000">
                          <a:alpha val="0"/>
                        </a:srgbClr>
                      </a:solidFill>
                      <a:prstDash val="solid"/>
                      <a:round/>
                      <a:headEnd type="none" w="sm" len="sm"/>
                      <a:tailEnd type="none" w="sm" len="sm"/>
                    </a:lnT>
                    <a:lnB w="19050"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2000"/>
                        <a:buFont typeface="Roboto"/>
                        <a:buNone/>
                      </a:pPr>
                      <a:r>
                        <a:rPr lang="en-US" sz="1400" u="none" strike="noStrike" cap="none">
                          <a:solidFill>
                            <a:schemeClr val="dk1"/>
                          </a:solidFill>
                          <a:latin typeface="Aleo"/>
                          <a:ea typeface="Aleo"/>
                          <a:cs typeface="Aleo"/>
                          <a:sym typeface="Aleo"/>
                        </a:rPr>
                        <a:t>Elizabeth Chao, MD </a:t>
                      </a:r>
                      <a:r>
                        <a:rPr lang="en-US" sz="1200" u="none" strike="noStrike" cap="none">
                          <a:solidFill>
                            <a:schemeClr val="dk1"/>
                          </a:solidFill>
                          <a:latin typeface="Aleo"/>
                          <a:ea typeface="Aleo"/>
                          <a:cs typeface="Aleo"/>
                          <a:sym typeface="Aleo"/>
                        </a:rPr>
                        <a:t>(UC Irvine)</a:t>
                      </a:r>
                      <a:endParaRPr sz="1200" u="none" strike="noStrike" cap="none">
                        <a:solidFill>
                          <a:schemeClr val="dk1"/>
                        </a:solidFill>
                        <a:latin typeface="Aleo"/>
                        <a:ea typeface="Aleo"/>
                        <a:cs typeface="Aleo"/>
                        <a:sym typeface="Aleo"/>
                      </a:endParaRPr>
                    </a:p>
                    <a:p>
                      <a:pPr marL="0" marR="0" lvl="0" indent="0" algn="l" rtl="0">
                        <a:lnSpc>
                          <a:spcPct val="100000"/>
                        </a:lnSpc>
                        <a:spcBef>
                          <a:spcPts val="0"/>
                        </a:spcBef>
                        <a:spcAft>
                          <a:spcPts val="0"/>
                        </a:spcAft>
                        <a:buClr>
                          <a:schemeClr val="dk1"/>
                        </a:buClr>
                        <a:buSzPts val="2000"/>
                        <a:buFont typeface="Roboto"/>
                        <a:buNone/>
                      </a:pPr>
                      <a:endParaRPr sz="1200" u="none" strike="noStrike" cap="none">
                        <a:solidFill>
                          <a:schemeClr val="dk1"/>
                        </a:solidFill>
                        <a:latin typeface="Aleo"/>
                        <a:ea typeface="Aleo"/>
                        <a:cs typeface="Aleo"/>
                        <a:sym typeface="Aleo"/>
                      </a:endParaRPr>
                    </a:p>
                  </a:txBody>
                  <a:tcPr marL="121900" marR="121900" marT="121900" marB="121900">
                    <a:lnL w="19050" cap="flat" cmpd="sng">
                      <a:solidFill>
                        <a:srgbClr val="000000">
                          <a:alpha val="0"/>
                        </a:srgbClr>
                      </a:solidFill>
                      <a:prstDash val="solid"/>
                      <a:round/>
                      <a:headEnd type="none" w="sm" len="sm"/>
                      <a:tailEnd type="none" w="sm" len="sm"/>
                    </a:lnL>
                    <a:lnR w="19050" cap="flat" cmpd="sng">
                      <a:solidFill>
                        <a:srgbClr val="000000">
                          <a:alpha val="0"/>
                        </a:srgbClr>
                      </a:solidFill>
                      <a:prstDash val="solid"/>
                      <a:round/>
                      <a:headEnd type="none" w="sm" len="sm"/>
                      <a:tailEnd type="none" w="sm" len="sm"/>
                    </a:lnR>
                    <a:lnT w="19050" cap="flat" cmpd="sng">
                      <a:solidFill>
                        <a:srgbClr val="000000">
                          <a:alpha val="0"/>
                        </a:srgbClr>
                      </a:solidFill>
                      <a:prstDash val="solid"/>
                      <a:round/>
                      <a:headEnd type="none" w="sm" len="sm"/>
                      <a:tailEnd type="none" w="sm" len="sm"/>
                    </a:lnT>
                    <a:lnB w="19050"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2000"/>
                        <a:buFont typeface="Roboto"/>
                        <a:buNone/>
                      </a:pPr>
                      <a:r>
                        <a:rPr lang="en-US" sz="1400" u="none" strike="noStrike" cap="none">
                          <a:solidFill>
                            <a:schemeClr val="dk1"/>
                          </a:solidFill>
                          <a:latin typeface="Aleo"/>
                          <a:ea typeface="Aleo"/>
                          <a:cs typeface="Aleo"/>
                          <a:sym typeface="Aleo"/>
                        </a:rPr>
                        <a:t>Sharon Plon, MD, PhD </a:t>
                      </a:r>
                      <a:r>
                        <a:rPr lang="en-US" sz="1200" u="none" strike="noStrike" cap="none">
                          <a:solidFill>
                            <a:schemeClr val="dk1"/>
                          </a:solidFill>
                          <a:latin typeface="Aleo"/>
                          <a:ea typeface="Aleo"/>
                          <a:cs typeface="Aleo"/>
                          <a:sym typeface="Aleo"/>
                        </a:rPr>
                        <a:t>(Baylor College of Medicine)</a:t>
                      </a:r>
                      <a:endParaRPr sz="1200" u="none" strike="noStrike" cap="none">
                        <a:solidFill>
                          <a:schemeClr val="dk1"/>
                        </a:solidFill>
                        <a:latin typeface="Aleo"/>
                        <a:ea typeface="Aleo"/>
                        <a:cs typeface="Aleo"/>
                        <a:sym typeface="Aleo"/>
                      </a:endParaRPr>
                    </a:p>
                  </a:txBody>
                  <a:tcPr marL="121900" marR="121900" marT="121900" marB="121900">
                    <a:lnL w="19050" cap="flat" cmpd="sng">
                      <a:solidFill>
                        <a:srgbClr val="000000">
                          <a:alpha val="0"/>
                        </a:srgbClr>
                      </a:solidFill>
                      <a:prstDash val="solid"/>
                      <a:round/>
                      <a:headEnd type="none" w="sm" len="sm"/>
                      <a:tailEnd type="none" w="sm" len="sm"/>
                    </a:lnL>
                    <a:lnR w="19050" cap="flat" cmpd="sng">
                      <a:solidFill>
                        <a:srgbClr val="000000">
                          <a:alpha val="0"/>
                        </a:srgbClr>
                      </a:solidFill>
                      <a:prstDash val="solid"/>
                      <a:round/>
                      <a:headEnd type="none" w="sm" len="sm"/>
                      <a:tailEnd type="none" w="sm" len="sm"/>
                    </a:lnR>
                    <a:lnT w="19050" cap="flat" cmpd="sng">
                      <a:solidFill>
                        <a:srgbClr val="000000">
                          <a:alpha val="0"/>
                        </a:srgbClr>
                      </a:solidFill>
                      <a:prstDash val="solid"/>
                      <a:round/>
                      <a:headEnd type="none" w="sm" len="sm"/>
                      <a:tailEnd type="none" w="sm" len="sm"/>
                    </a:lnT>
                    <a:lnB w="19050"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r h="0">
                <a:tc>
                  <a:txBody>
                    <a:bodyPr/>
                    <a:lstStyle/>
                    <a:p>
                      <a:pPr marL="0" marR="0" lvl="0" indent="0" algn="l" rtl="0">
                        <a:lnSpc>
                          <a:spcPct val="100000"/>
                        </a:lnSpc>
                        <a:spcBef>
                          <a:spcPts val="0"/>
                        </a:spcBef>
                        <a:spcAft>
                          <a:spcPts val="0"/>
                        </a:spcAft>
                        <a:buClr>
                          <a:schemeClr val="dk1"/>
                        </a:buClr>
                        <a:buSzPts val="2000"/>
                        <a:buFont typeface="Roboto"/>
                        <a:buNone/>
                      </a:pPr>
                      <a:r>
                        <a:rPr lang="en-US" sz="1400" u="none" strike="noStrike" cap="none">
                          <a:solidFill>
                            <a:schemeClr val="dk1"/>
                          </a:solidFill>
                          <a:latin typeface="Aleo"/>
                          <a:ea typeface="Aleo"/>
                          <a:cs typeface="Aleo"/>
                          <a:sym typeface="Aleo"/>
                        </a:rPr>
                        <a:t>Ahmad Abou Tayoun, PhD </a:t>
                      </a:r>
                      <a:br>
                        <a:rPr lang="en-US" sz="1400" u="none" strike="noStrike" cap="none">
                          <a:solidFill>
                            <a:schemeClr val="dk1"/>
                          </a:solidFill>
                          <a:latin typeface="Aleo"/>
                          <a:ea typeface="Aleo"/>
                          <a:cs typeface="Aleo"/>
                          <a:sym typeface="Aleo"/>
                        </a:rPr>
                      </a:br>
                      <a:r>
                        <a:rPr lang="en-US" sz="1200" u="none" strike="noStrike" cap="none">
                          <a:solidFill>
                            <a:schemeClr val="dk1"/>
                          </a:solidFill>
                          <a:latin typeface="Aleo"/>
                          <a:ea typeface="Aleo"/>
                          <a:cs typeface="Aleo"/>
                          <a:sym typeface="Aleo"/>
                        </a:rPr>
                        <a:t>(Al Jalila Children's)</a:t>
                      </a:r>
                      <a:endParaRPr sz="1200" u="none" strike="noStrike" cap="none">
                        <a:solidFill>
                          <a:schemeClr val="dk1"/>
                        </a:solidFill>
                        <a:latin typeface="Aleo"/>
                        <a:ea typeface="Aleo"/>
                        <a:cs typeface="Aleo"/>
                        <a:sym typeface="Aleo"/>
                      </a:endParaRPr>
                    </a:p>
                  </a:txBody>
                  <a:tcPr marL="121900" marR="121900" marT="121900" marB="121900">
                    <a:lnL w="19050" cap="flat" cmpd="sng">
                      <a:solidFill>
                        <a:srgbClr val="000000">
                          <a:alpha val="0"/>
                        </a:srgbClr>
                      </a:solidFill>
                      <a:prstDash val="solid"/>
                      <a:round/>
                      <a:headEnd type="none" w="sm" len="sm"/>
                      <a:tailEnd type="none" w="sm" len="sm"/>
                    </a:lnL>
                    <a:lnR w="19050" cap="flat" cmpd="sng">
                      <a:solidFill>
                        <a:srgbClr val="000000">
                          <a:alpha val="0"/>
                        </a:srgbClr>
                      </a:solidFill>
                      <a:prstDash val="solid"/>
                      <a:round/>
                      <a:headEnd type="none" w="sm" len="sm"/>
                      <a:tailEnd type="none" w="sm" len="sm"/>
                    </a:lnR>
                    <a:lnT w="19050" cap="flat" cmpd="sng">
                      <a:solidFill>
                        <a:srgbClr val="000000">
                          <a:alpha val="0"/>
                        </a:srgbClr>
                      </a:solidFill>
                      <a:prstDash val="solid"/>
                      <a:round/>
                      <a:headEnd type="none" w="sm" len="sm"/>
                      <a:tailEnd type="none" w="sm" len="sm"/>
                    </a:lnT>
                    <a:lnB w="19050"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2000"/>
                        <a:buFont typeface="Roboto"/>
                        <a:buNone/>
                      </a:pPr>
                      <a:r>
                        <a:rPr lang="en-US" sz="1400" u="none" strike="noStrike" cap="none">
                          <a:solidFill>
                            <a:schemeClr val="dk1"/>
                          </a:solidFill>
                          <a:latin typeface="Aleo"/>
                          <a:ea typeface="Aleo"/>
                          <a:cs typeface="Aleo"/>
                          <a:sym typeface="Aleo"/>
                        </a:rPr>
                        <a:t>Julie Gastier-Foster, PhD </a:t>
                      </a:r>
                      <a:r>
                        <a:rPr lang="en-US" sz="1200" u="none" strike="noStrike" cap="none">
                          <a:solidFill>
                            <a:schemeClr val="dk1"/>
                          </a:solidFill>
                          <a:latin typeface="Aleo"/>
                          <a:ea typeface="Aleo"/>
                          <a:cs typeface="Aleo"/>
                          <a:sym typeface="Aleo"/>
                        </a:rPr>
                        <a:t>(Texas Children's; </a:t>
                      </a:r>
                      <a:r>
                        <a:rPr lang="en-US" sz="1200" i="1" u="none" strike="noStrike" cap="none">
                          <a:solidFill>
                            <a:schemeClr val="dk1"/>
                          </a:solidFill>
                          <a:latin typeface="Aleo"/>
                          <a:ea typeface="Aleo"/>
                          <a:cs typeface="Aleo"/>
                          <a:sym typeface="Aleo"/>
                        </a:rPr>
                        <a:t>AMP Rep</a:t>
                      </a:r>
                      <a:r>
                        <a:rPr lang="en-US" sz="1200" u="none" strike="noStrike" cap="none">
                          <a:solidFill>
                            <a:schemeClr val="dk1"/>
                          </a:solidFill>
                          <a:latin typeface="Aleo"/>
                          <a:ea typeface="Aleo"/>
                          <a:cs typeface="Aleo"/>
                          <a:sym typeface="Aleo"/>
                        </a:rPr>
                        <a:t>)</a:t>
                      </a:r>
                      <a:endParaRPr sz="1200" u="none" strike="noStrike" cap="none">
                        <a:solidFill>
                          <a:schemeClr val="dk1"/>
                        </a:solidFill>
                        <a:latin typeface="Aleo"/>
                        <a:ea typeface="Aleo"/>
                        <a:cs typeface="Aleo"/>
                        <a:sym typeface="Aleo"/>
                      </a:endParaRPr>
                    </a:p>
                  </a:txBody>
                  <a:tcPr marL="121900" marR="121900" marT="121900" marB="121900">
                    <a:lnL w="19050" cap="flat" cmpd="sng">
                      <a:solidFill>
                        <a:srgbClr val="000000">
                          <a:alpha val="0"/>
                        </a:srgbClr>
                      </a:solidFill>
                      <a:prstDash val="solid"/>
                      <a:round/>
                      <a:headEnd type="none" w="sm" len="sm"/>
                      <a:tailEnd type="none" w="sm" len="sm"/>
                    </a:lnL>
                    <a:lnR w="19050" cap="flat" cmpd="sng">
                      <a:solidFill>
                        <a:srgbClr val="000000">
                          <a:alpha val="0"/>
                        </a:srgbClr>
                      </a:solidFill>
                      <a:prstDash val="solid"/>
                      <a:round/>
                      <a:headEnd type="none" w="sm" len="sm"/>
                      <a:tailEnd type="none" w="sm" len="sm"/>
                    </a:lnR>
                    <a:lnT w="19050" cap="flat" cmpd="sng">
                      <a:solidFill>
                        <a:srgbClr val="000000">
                          <a:alpha val="0"/>
                        </a:srgbClr>
                      </a:solidFill>
                      <a:prstDash val="solid"/>
                      <a:round/>
                      <a:headEnd type="none" w="sm" len="sm"/>
                      <a:tailEnd type="none" w="sm" len="sm"/>
                    </a:lnT>
                    <a:lnB w="19050"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2000"/>
                        <a:buFont typeface="Roboto"/>
                        <a:buNone/>
                      </a:pPr>
                      <a:r>
                        <a:rPr lang="en-US" sz="1400" u="none" strike="noStrike" cap="none">
                          <a:solidFill>
                            <a:schemeClr val="dk1"/>
                          </a:solidFill>
                          <a:latin typeface="Aleo"/>
                          <a:ea typeface="Aleo"/>
                          <a:cs typeface="Aleo"/>
                          <a:sym typeface="Aleo"/>
                        </a:rPr>
                        <a:t>Heidi Rehm, PhD </a:t>
                      </a:r>
                      <a:r>
                        <a:rPr lang="en-US" sz="1200" u="none" strike="noStrike" cap="none">
                          <a:solidFill>
                            <a:schemeClr val="dk1"/>
                          </a:solidFill>
                          <a:latin typeface="Aleo"/>
                          <a:ea typeface="Aleo"/>
                          <a:cs typeface="Aleo"/>
                          <a:sym typeface="Aleo"/>
                        </a:rPr>
                        <a:t>(Massachusetts General Hospital)</a:t>
                      </a:r>
                      <a:endParaRPr sz="1200" u="none" strike="noStrike" cap="none">
                        <a:solidFill>
                          <a:schemeClr val="dk1"/>
                        </a:solidFill>
                        <a:latin typeface="Aleo"/>
                        <a:ea typeface="Aleo"/>
                        <a:cs typeface="Aleo"/>
                        <a:sym typeface="Aleo"/>
                      </a:endParaRPr>
                    </a:p>
                  </a:txBody>
                  <a:tcPr marL="121900" marR="121900" marT="121900" marB="121900">
                    <a:lnL w="19050" cap="flat" cmpd="sng">
                      <a:solidFill>
                        <a:srgbClr val="000000">
                          <a:alpha val="0"/>
                        </a:srgbClr>
                      </a:solidFill>
                      <a:prstDash val="solid"/>
                      <a:round/>
                      <a:headEnd type="none" w="sm" len="sm"/>
                      <a:tailEnd type="none" w="sm" len="sm"/>
                    </a:lnL>
                    <a:lnR w="19050" cap="flat" cmpd="sng">
                      <a:solidFill>
                        <a:srgbClr val="000000">
                          <a:alpha val="0"/>
                        </a:srgbClr>
                      </a:solidFill>
                      <a:prstDash val="solid"/>
                      <a:round/>
                      <a:headEnd type="none" w="sm" len="sm"/>
                      <a:tailEnd type="none" w="sm" len="sm"/>
                    </a:lnR>
                    <a:lnT w="19050" cap="flat" cmpd="sng">
                      <a:solidFill>
                        <a:srgbClr val="000000">
                          <a:alpha val="0"/>
                        </a:srgbClr>
                      </a:solidFill>
                      <a:prstDash val="solid"/>
                      <a:round/>
                      <a:headEnd type="none" w="sm" len="sm"/>
                      <a:tailEnd type="none" w="sm" len="sm"/>
                    </a:lnT>
                    <a:lnB w="19050"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0">
                <a:tc>
                  <a:txBody>
                    <a:bodyPr/>
                    <a:lstStyle/>
                    <a:p>
                      <a:pPr marL="0" marR="0" lvl="0" indent="0" algn="l" rtl="0">
                        <a:lnSpc>
                          <a:spcPct val="100000"/>
                        </a:lnSpc>
                        <a:spcBef>
                          <a:spcPts val="0"/>
                        </a:spcBef>
                        <a:spcAft>
                          <a:spcPts val="0"/>
                        </a:spcAft>
                        <a:buClr>
                          <a:schemeClr val="dk1"/>
                        </a:buClr>
                        <a:buSzPts val="2000"/>
                        <a:buFont typeface="Roboto"/>
                        <a:buNone/>
                      </a:pPr>
                      <a:r>
                        <a:rPr lang="en-US" sz="1400" u="none" strike="noStrike" cap="none">
                          <a:solidFill>
                            <a:schemeClr val="dk1"/>
                          </a:solidFill>
                          <a:latin typeface="Aleo"/>
                          <a:ea typeface="Aleo"/>
                          <a:cs typeface="Aleo"/>
                          <a:sym typeface="Aleo"/>
                        </a:rPr>
                        <a:t>Jonathan Berg, MD, PhD </a:t>
                      </a:r>
                      <a:r>
                        <a:rPr lang="en-US" sz="1200" u="none" strike="noStrike" cap="none">
                          <a:solidFill>
                            <a:schemeClr val="dk1"/>
                          </a:solidFill>
                          <a:latin typeface="Aleo"/>
                          <a:ea typeface="Aleo"/>
                          <a:cs typeface="Aleo"/>
                          <a:sym typeface="Aleo"/>
                        </a:rPr>
                        <a:t>(UNC)</a:t>
                      </a:r>
                      <a:endParaRPr sz="1200" u="none" strike="noStrike" cap="none">
                        <a:solidFill>
                          <a:schemeClr val="dk1"/>
                        </a:solidFill>
                        <a:latin typeface="Aleo"/>
                        <a:ea typeface="Aleo"/>
                        <a:cs typeface="Aleo"/>
                        <a:sym typeface="Aleo"/>
                      </a:endParaRPr>
                    </a:p>
                  </a:txBody>
                  <a:tcPr marL="121900" marR="121900" marT="121900" marB="121900">
                    <a:lnL w="19050" cap="flat" cmpd="sng">
                      <a:solidFill>
                        <a:srgbClr val="000000">
                          <a:alpha val="0"/>
                        </a:srgbClr>
                      </a:solidFill>
                      <a:prstDash val="solid"/>
                      <a:round/>
                      <a:headEnd type="none" w="sm" len="sm"/>
                      <a:tailEnd type="none" w="sm" len="sm"/>
                    </a:lnL>
                    <a:lnR w="19050" cap="flat" cmpd="sng">
                      <a:solidFill>
                        <a:srgbClr val="000000">
                          <a:alpha val="0"/>
                        </a:srgbClr>
                      </a:solidFill>
                      <a:prstDash val="solid"/>
                      <a:round/>
                      <a:headEnd type="none" w="sm" len="sm"/>
                      <a:tailEnd type="none" w="sm" len="sm"/>
                    </a:lnR>
                    <a:lnT w="19050" cap="flat" cmpd="sng">
                      <a:solidFill>
                        <a:srgbClr val="000000">
                          <a:alpha val="0"/>
                        </a:srgbClr>
                      </a:solidFill>
                      <a:prstDash val="solid"/>
                      <a:round/>
                      <a:headEnd type="none" w="sm" len="sm"/>
                      <a:tailEnd type="none" w="sm" len="sm"/>
                    </a:lnT>
                    <a:lnB w="19050"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2000"/>
                        <a:buFont typeface="Roboto"/>
                        <a:buNone/>
                      </a:pPr>
                      <a:r>
                        <a:rPr lang="en-US" sz="1400" u="none" strike="noStrike" cap="none">
                          <a:solidFill>
                            <a:schemeClr val="dk1"/>
                          </a:solidFill>
                          <a:latin typeface="Aleo"/>
                          <a:ea typeface="Aleo"/>
                          <a:cs typeface="Aleo"/>
                          <a:sym typeface="Aleo"/>
                        </a:rPr>
                        <a:t>Izabela Karbassi, PhD </a:t>
                      </a:r>
                      <a:r>
                        <a:rPr lang="en-US" sz="1200" u="none" strike="noStrike" cap="none">
                          <a:solidFill>
                            <a:schemeClr val="dk1"/>
                          </a:solidFill>
                          <a:latin typeface="Aleo"/>
                          <a:ea typeface="Aleo"/>
                          <a:cs typeface="Aleo"/>
                          <a:sym typeface="Aleo"/>
                        </a:rPr>
                        <a:t>(Quest Diagnostics)</a:t>
                      </a:r>
                      <a:endParaRPr sz="1200" u="none" strike="noStrike" cap="none">
                        <a:solidFill>
                          <a:schemeClr val="dk1"/>
                        </a:solidFill>
                        <a:latin typeface="Aleo"/>
                        <a:ea typeface="Aleo"/>
                        <a:cs typeface="Aleo"/>
                        <a:sym typeface="Aleo"/>
                      </a:endParaRPr>
                    </a:p>
                  </a:txBody>
                  <a:tcPr marL="121900" marR="121900" marT="121900" marB="121900">
                    <a:lnL w="19050" cap="flat" cmpd="sng">
                      <a:solidFill>
                        <a:srgbClr val="000000">
                          <a:alpha val="0"/>
                        </a:srgbClr>
                      </a:solidFill>
                      <a:prstDash val="solid"/>
                      <a:round/>
                      <a:headEnd type="none" w="sm" len="sm"/>
                      <a:tailEnd type="none" w="sm" len="sm"/>
                    </a:lnL>
                    <a:lnR w="19050" cap="flat" cmpd="sng">
                      <a:solidFill>
                        <a:srgbClr val="000000">
                          <a:alpha val="0"/>
                        </a:srgbClr>
                      </a:solidFill>
                      <a:prstDash val="solid"/>
                      <a:round/>
                      <a:headEnd type="none" w="sm" len="sm"/>
                      <a:tailEnd type="none" w="sm" len="sm"/>
                    </a:lnR>
                    <a:lnT w="19050" cap="flat" cmpd="sng">
                      <a:solidFill>
                        <a:srgbClr val="000000">
                          <a:alpha val="0"/>
                        </a:srgbClr>
                      </a:solidFill>
                      <a:prstDash val="solid"/>
                      <a:round/>
                      <a:headEnd type="none" w="sm" len="sm"/>
                      <a:tailEnd type="none" w="sm" len="sm"/>
                    </a:lnT>
                    <a:lnB w="19050"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400" u="none" strike="noStrike" cap="none">
                          <a:solidFill>
                            <a:schemeClr val="dk1"/>
                          </a:solidFill>
                          <a:latin typeface="Aleo"/>
                          <a:ea typeface="Aleo"/>
                          <a:cs typeface="Aleo"/>
                          <a:sym typeface="Aleo"/>
                        </a:rPr>
                        <a:t>Lisa Vincent, PhD </a:t>
                      </a:r>
                      <a:r>
                        <a:rPr lang="en-US" sz="1200" u="none" strike="noStrike" cap="none">
                          <a:solidFill>
                            <a:schemeClr val="dk1"/>
                          </a:solidFill>
                          <a:latin typeface="Aleo"/>
                          <a:ea typeface="Aleo"/>
                          <a:cs typeface="Aleo"/>
                          <a:sym typeface="Aleo"/>
                        </a:rPr>
                        <a:t>(Natera)</a:t>
                      </a:r>
                      <a:endParaRPr sz="1200" u="none" strike="noStrike" cap="none">
                        <a:solidFill>
                          <a:schemeClr val="dk1"/>
                        </a:solidFill>
                        <a:latin typeface="Aleo"/>
                        <a:ea typeface="Aleo"/>
                        <a:cs typeface="Aleo"/>
                        <a:sym typeface="Aleo"/>
                      </a:endParaRPr>
                    </a:p>
                  </a:txBody>
                  <a:tcPr marL="121900" marR="121900" marT="121900" marB="121900">
                    <a:lnL w="19050" cap="flat" cmpd="sng">
                      <a:solidFill>
                        <a:srgbClr val="000000">
                          <a:alpha val="0"/>
                        </a:srgbClr>
                      </a:solidFill>
                      <a:prstDash val="solid"/>
                      <a:round/>
                      <a:headEnd type="none" w="sm" len="sm"/>
                      <a:tailEnd type="none" w="sm" len="sm"/>
                    </a:lnL>
                    <a:lnR w="19050" cap="flat" cmpd="sng">
                      <a:solidFill>
                        <a:srgbClr val="000000">
                          <a:alpha val="0"/>
                        </a:srgbClr>
                      </a:solidFill>
                      <a:prstDash val="solid"/>
                      <a:round/>
                      <a:headEnd type="none" w="sm" len="sm"/>
                      <a:tailEnd type="none" w="sm" len="sm"/>
                    </a:lnR>
                    <a:lnT w="19050" cap="flat" cmpd="sng">
                      <a:solidFill>
                        <a:srgbClr val="000000">
                          <a:alpha val="0"/>
                        </a:srgbClr>
                      </a:solidFill>
                      <a:prstDash val="solid"/>
                      <a:round/>
                      <a:headEnd type="none" w="sm" len="sm"/>
                      <a:tailEnd type="none" w="sm" len="sm"/>
                    </a:lnT>
                    <a:lnB w="19050"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4"/>
                  </a:ext>
                </a:extLst>
              </a:tr>
              <a:tr h="0">
                <a:tc>
                  <a:txBody>
                    <a:bodyPr/>
                    <a:lstStyle/>
                    <a:p>
                      <a:pPr marL="0" marR="0" lvl="0" indent="0" algn="l" rtl="0">
                        <a:lnSpc>
                          <a:spcPct val="100000"/>
                        </a:lnSpc>
                        <a:spcBef>
                          <a:spcPts val="0"/>
                        </a:spcBef>
                        <a:spcAft>
                          <a:spcPts val="0"/>
                        </a:spcAft>
                        <a:buClr>
                          <a:schemeClr val="dk1"/>
                        </a:buClr>
                        <a:buSzPts val="2000"/>
                        <a:buFont typeface="Roboto"/>
                        <a:buNone/>
                      </a:pPr>
                      <a:r>
                        <a:rPr lang="en-US" sz="1400" u="none" strike="noStrike" cap="none">
                          <a:solidFill>
                            <a:schemeClr val="dk1"/>
                          </a:solidFill>
                          <a:latin typeface="Aleo"/>
                          <a:ea typeface="Aleo"/>
                          <a:cs typeface="Aleo"/>
                          <a:sym typeface="Aleo"/>
                        </a:rPr>
                        <a:t>David Bick, MD </a:t>
                      </a:r>
                      <a:r>
                        <a:rPr lang="en-US" sz="1200" u="none" strike="noStrike" cap="none">
                          <a:solidFill>
                            <a:schemeClr val="dk1"/>
                          </a:solidFill>
                          <a:latin typeface="Aleo"/>
                          <a:ea typeface="Aleo"/>
                          <a:cs typeface="Aleo"/>
                          <a:sym typeface="Aleo"/>
                        </a:rPr>
                        <a:t>(Genomics England)</a:t>
                      </a:r>
                      <a:endParaRPr sz="1200" u="none" strike="noStrike" cap="none">
                        <a:solidFill>
                          <a:schemeClr val="dk1"/>
                        </a:solidFill>
                        <a:latin typeface="Aleo"/>
                        <a:ea typeface="Aleo"/>
                        <a:cs typeface="Aleo"/>
                        <a:sym typeface="Aleo"/>
                      </a:endParaRPr>
                    </a:p>
                  </a:txBody>
                  <a:tcPr marL="121900" marR="121900" marT="121900" marB="121900">
                    <a:lnL w="19050" cap="flat" cmpd="sng">
                      <a:solidFill>
                        <a:srgbClr val="000000">
                          <a:alpha val="0"/>
                        </a:srgbClr>
                      </a:solidFill>
                      <a:prstDash val="solid"/>
                      <a:round/>
                      <a:headEnd type="none" w="sm" len="sm"/>
                      <a:tailEnd type="none" w="sm" len="sm"/>
                    </a:lnL>
                    <a:lnR w="19050" cap="flat" cmpd="sng">
                      <a:solidFill>
                        <a:srgbClr val="000000">
                          <a:alpha val="0"/>
                        </a:srgbClr>
                      </a:solidFill>
                      <a:prstDash val="solid"/>
                      <a:round/>
                      <a:headEnd type="none" w="sm" len="sm"/>
                      <a:tailEnd type="none" w="sm" len="sm"/>
                    </a:lnR>
                    <a:lnT w="19050" cap="flat" cmpd="sng">
                      <a:solidFill>
                        <a:srgbClr val="000000">
                          <a:alpha val="0"/>
                        </a:srgbClr>
                      </a:solidFill>
                      <a:prstDash val="solid"/>
                      <a:round/>
                      <a:headEnd type="none" w="sm" len="sm"/>
                      <a:tailEnd type="none" w="sm" len="sm"/>
                    </a:lnT>
                    <a:lnB w="19050"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solidFill>
                            <a:schemeClr val="dk1"/>
                          </a:solidFill>
                          <a:latin typeface="Aleo"/>
                          <a:ea typeface="Aleo"/>
                          <a:cs typeface="Aleo"/>
                          <a:sym typeface="Aleo"/>
                        </a:rPr>
                        <a:t>Ann Moyer, MD, PhD </a:t>
                      </a:r>
                      <a:r>
                        <a:rPr lang="en-US" sz="1200" u="none" strike="noStrike" cap="none">
                          <a:solidFill>
                            <a:schemeClr val="dk1"/>
                          </a:solidFill>
                          <a:latin typeface="Aleo"/>
                          <a:ea typeface="Aleo"/>
                          <a:cs typeface="Aleo"/>
                          <a:sym typeface="Aleo"/>
                        </a:rPr>
                        <a:t>(Mayo Clinic; </a:t>
                      </a:r>
                      <a:r>
                        <a:rPr lang="en-US" sz="1200" i="1" u="none" strike="noStrike" cap="none">
                          <a:solidFill>
                            <a:schemeClr val="dk1"/>
                          </a:solidFill>
                          <a:latin typeface="Aleo"/>
                          <a:ea typeface="Aleo"/>
                          <a:cs typeface="Aleo"/>
                          <a:sym typeface="Aleo"/>
                        </a:rPr>
                        <a:t>CAP Rep</a:t>
                      </a:r>
                      <a:r>
                        <a:rPr lang="en-US" sz="1200" u="none" strike="noStrike" cap="none">
                          <a:solidFill>
                            <a:schemeClr val="dk1"/>
                          </a:solidFill>
                          <a:latin typeface="Aleo"/>
                          <a:ea typeface="Aleo"/>
                          <a:cs typeface="Aleo"/>
                          <a:sym typeface="Aleo"/>
                        </a:rPr>
                        <a:t>)</a:t>
                      </a:r>
                      <a:endParaRPr sz="1400" u="none" strike="noStrike" cap="none">
                        <a:latin typeface="Aleo"/>
                        <a:ea typeface="Aleo"/>
                        <a:cs typeface="Aleo"/>
                        <a:sym typeface="Aleo"/>
                      </a:endParaRPr>
                    </a:p>
                  </a:txBody>
                  <a:tcPr marL="121900" marR="121900" marT="121900" marB="121900">
                    <a:lnL w="19050" cap="flat" cmpd="sng">
                      <a:solidFill>
                        <a:srgbClr val="000000">
                          <a:alpha val="0"/>
                        </a:srgbClr>
                      </a:solidFill>
                      <a:prstDash val="solid"/>
                      <a:round/>
                      <a:headEnd type="none" w="sm" len="sm"/>
                      <a:tailEnd type="none" w="sm" len="sm"/>
                    </a:lnL>
                    <a:lnR w="19050" cap="flat" cmpd="sng">
                      <a:solidFill>
                        <a:srgbClr val="000000">
                          <a:alpha val="0"/>
                        </a:srgbClr>
                      </a:solidFill>
                      <a:prstDash val="solid"/>
                      <a:round/>
                      <a:headEnd type="none" w="sm" len="sm"/>
                      <a:tailEnd type="none" w="sm" len="sm"/>
                    </a:lnR>
                    <a:lnT w="19050" cap="flat" cmpd="sng">
                      <a:solidFill>
                        <a:srgbClr val="000000">
                          <a:alpha val="0"/>
                        </a:srgbClr>
                      </a:solidFill>
                      <a:prstDash val="solid"/>
                      <a:round/>
                      <a:headEnd type="none" w="sm" len="sm"/>
                      <a:tailEnd type="none" w="sm" len="sm"/>
                    </a:lnT>
                    <a:lnB w="19050"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400" u="none" strike="noStrike" cap="none">
                          <a:solidFill>
                            <a:schemeClr val="dk1"/>
                          </a:solidFill>
                          <a:latin typeface="Aleo"/>
                          <a:ea typeface="Aleo"/>
                          <a:cs typeface="Aleo"/>
                          <a:sym typeface="Aleo"/>
                        </a:rPr>
                        <a:t>Nicky Whiffin, PhD </a:t>
                      </a:r>
                      <a:r>
                        <a:rPr lang="en-US" sz="1200" u="none" strike="noStrike" cap="none">
                          <a:solidFill>
                            <a:schemeClr val="dk1"/>
                          </a:solidFill>
                          <a:latin typeface="Aleo"/>
                          <a:ea typeface="Aleo"/>
                          <a:cs typeface="Aleo"/>
                          <a:sym typeface="Aleo"/>
                        </a:rPr>
                        <a:t>(University of Oxford)</a:t>
                      </a:r>
                      <a:endParaRPr sz="1200" u="none" strike="noStrike" cap="none">
                        <a:solidFill>
                          <a:schemeClr val="dk1"/>
                        </a:solidFill>
                        <a:latin typeface="Aleo"/>
                        <a:ea typeface="Aleo"/>
                        <a:cs typeface="Aleo"/>
                        <a:sym typeface="Aleo"/>
                      </a:endParaRPr>
                    </a:p>
                  </a:txBody>
                  <a:tcPr marL="121900" marR="121900" marT="121900" marB="121900">
                    <a:lnL w="19050" cap="flat" cmpd="sng">
                      <a:solidFill>
                        <a:srgbClr val="000000">
                          <a:alpha val="0"/>
                        </a:srgbClr>
                      </a:solidFill>
                      <a:prstDash val="solid"/>
                      <a:round/>
                      <a:headEnd type="none" w="sm" len="sm"/>
                      <a:tailEnd type="none" w="sm" len="sm"/>
                    </a:lnL>
                    <a:lnR w="19050" cap="flat" cmpd="sng">
                      <a:solidFill>
                        <a:srgbClr val="000000">
                          <a:alpha val="0"/>
                        </a:srgbClr>
                      </a:solidFill>
                      <a:prstDash val="solid"/>
                      <a:round/>
                      <a:headEnd type="none" w="sm" len="sm"/>
                      <a:tailEnd type="none" w="sm" len="sm"/>
                    </a:lnR>
                    <a:lnT w="19050" cap="flat" cmpd="sng">
                      <a:solidFill>
                        <a:srgbClr val="000000">
                          <a:alpha val="0"/>
                        </a:srgbClr>
                      </a:solidFill>
                      <a:prstDash val="solid"/>
                      <a:round/>
                      <a:headEnd type="none" w="sm" len="sm"/>
                      <a:tailEnd type="none" w="sm" len="sm"/>
                    </a:lnT>
                    <a:lnB w="19050"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5"/>
                  </a:ext>
                </a:extLst>
              </a:tr>
              <a:tr h="0">
                <a:tc gridSpan="3">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solidFill>
                            <a:srgbClr val="00609C"/>
                          </a:solidFill>
                          <a:latin typeface="Aleo"/>
                          <a:ea typeface="Aleo"/>
                          <a:cs typeface="Aleo"/>
                          <a:sym typeface="Aleo"/>
                        </a:rPr>
                        <a:t>Past WG Members:</a:t>
                      </a:r>
                      <a:endParaRPr sz="1400" u="none" strike="noStrike" cap="none">
                        <a:solidFill>
                          <a:srgbClr val="00609C"/>
                        </a:solidFill>
                        <a:latin typeface="Aleo"/>
                        <a:ea typeface="Aleo"/>
                        <a:cs typeface="Aleo"/>
                        <a:sym typeface="Aleo"/>
                      </a:endParaRPr>
                    </a:p>
                  </a:txBody>
                  <a:tcPr marL="121900" marR="121900" marT="121900" marB="121900">
                    <a:lnL w="19050" cap="flat" cmpd="sng">
                      <a:solidFill>
                        <a:srgbClr val="000000">
                          <a:alpha val="0"/>
                        </a:srgbClr>
                      </a:solidFill>
                      <a:prstDash val="solid"/>
                      <a:round/>
                      <a:headEnd type="none" w="sm" len="sm"/>
                      <a:tailEnd type="none" w="sm" len="sm"/>
                    </a:lnL>
                    <a:lnR w="19050" cap="flat" cmpd="sng">
                      <a:solidFill>
                        <a:srgbClr val="000000">
                          <a:alpha val="0"/>
                        </a:srgbClr>
                      </a:solidFill>
                      <a:prstDash val="solid"/>
                      <a:round/>
                      <a:headEnd type="none" w="sm" len="sm"/>
                      <a:tailEnd type="none" w="sm" len="sm"/>
                    </a:lnR>
                    <a:lnT w="19050" cap="flat" cmpd="sng">
                      <a:solidFill>
                        <a:srgbClr val="000000">
                          <a:alpha val="0"/>
                        </a:srgbClr>
                      </a:solidFill>
                      <a:prstDash val="solid"/>
                      <a:round/>
                      <a:headEnd type="none" w="sm" len="sm"/>
                      <a:tailEnd type="none" w="sm" len="sm"/>
                    </a:lnT>
                    <a:lnB w="19050" cap="flat" cmpd="sng">
                      <a:solidFill>
                        <a:srgbClr val="000000">
                          <a:alpha val="0"/>
                        </a:srgbClr>
                      </a:solidFill>
                      <a:prstDash val="solid"/>
                      <a:round/>
                      <a:headEnd type="none" w="sm" len="sm"/>
                      <a:tailEnd type="none" w="sm" len="sm"/>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6"/>
                  </a:ext>
                </a:extLst>
              </a:tr>
              <a:tr h="671325">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solidFill>
                            <a:schemeClr val="dk1"/>
                          </a:solidFill>
                          <a:latin typeface="Aleo"/>
                          <a:ea typeface="Aleo"/>
                          <a:cs typeface="Aleo"/>
                          <a:sym typeface="Aleo"/>
                        </a:rPr>
                        <a:t>Sian Ellard, PhD, FRCPath </a:t>
                      </a:r>
                      <a:br>
                        <a:rPr lang="en-US" sz="1400" u="none" strike="noStrike" cap="none">
                          <a:solidFill>
                            <a:schemeClr val="dk1"/>
                          </a:solidFill>
                          <a:latin typeface="Aleo"/>
                          <a:ea typeface="Aleo"/>
                          <a:cs typeface="Aleo"/>
                          <a:sym typeface="Aleo"/>
                        </a:rPr>
                      </a:br>
                      <a:r>
                        <a:rPr lang="en-US" sz="1200" u="none" strike="noStrike" cap="none">
                          <a:solidFill>
                            <a:schemeClr val="dk1"/>
                          </a:solidFill>
                          <a:latin typeface="Aleo"/>
                          <a:ea typeface="Aleo"/>
                          <a:cs typeface="Aleo"/>
                          <a:sym typeface="Aleo"/>
                        </a:rPr>
                        <a:t>(University of Exeter)</a:t>
                      </a:r>
                      <a:endParaRPr sz="1400" u="none" strike="noStrike" cap="none">
                        <a:solidFill>
                          <a:schemeClr val="dk1"/>
                        </a:solidFill>
                        <a:latin typeface="Aleo"/>
                        <a:ea typeface="Aleo"/>
                        <a:cs typeface="Aleo"/>
                        <a:sym typeface="Aleo"/>
                      </a:endParaRPr>
                    </a:p>
                  </a:txBody>
                  <a:tcPr marL="121900" marR="121900" marT="121900" marB="121900">
                    <a:lnL w="19050" cap="flat" cmpd="sng">
                      <a:solidFill>
                        <a:srgbClr val="000000">
                          <a:alpha val="0"/>
                        </a:srgbClr>
                      </a:solidFill>
                      <a:prstDash val="solid"/>
                      <a:round/>
                      <a:headEnd type="none" w="sm" len="sm"/>
                      <a:tailEnd type="none" w="sm" len="sm"/>
                    </a:lnL>
                    <a:lnR w="19050" cap="flat" cmpd="sng">
                      <a:solidFill>
                        <a:srgbClr val="000000">
                          <a:alpha val="0"/>
                        </a:srgbClr>
                      </a:solidFill>
                      <a:prstDash val="solid"/>
                      <a:round/>
                      <a:headEnd type="none" w="sm" len="sm"/>
                      <a:tailEnd type="none" w="sm" len="sm"/>
                    </a:lnR>
                    <a:lnT w="19050" cap="flat" cmpd="sng">
                      <a:solidFill>
                        <a:srgbClr val="000000">
                          <a:alpha val="0"/>
                        </a:srgbClr>
                      </a:solidFill>
                      <a:prstDash val="solid"/>
                      <a:round/>
                      <a:headEnd type="none" w="sm" len="sm"/>
                      <a:tailEnd type="none" w="sm" len="sm"/>
                    </a:lnT>
                    <a:lnB w="19050"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solidFill>
                            <a:schemeClr val="dk1"/>
                          </a:solidFill>
                          <a:latin typeface="Aleo"/>
                          <a:ea typeface="Aleo"/>
                          <a:cs typeface="Aleo"/>
                          <a:sym typeface="Aleo"/>
                        </a:rPr>
                        <a:t>Heather McLaughlin, PhD </a:t>
                      </a:r>
                      <a:r>
                        <a:rPr lang="en-US" sz="1200" u="none" strike="noStrike" cap="none">
                          <a:solidFill>
                            <a:schemeClr val="dk1"/>
                          </a:solidFill>
                          <a:latin typeface="Aleo"/>
                          <a:ea typeface="Aleo"/>
                          <a:cs typeface="Aleo"/>
                          <a:sym typeface="Aleo"/>
                        </a:rPr>
                        <a:t>(Pharming)</a:t>
                      </a:r>
                      <a:endParaRPr sz="1400" u="none" strike="noStrike" cap="none">
                        <a:solidFill>
                          <a:schemeClr val="dk1"/>
                        </a:solidFill>
                        <a:latin typeface="Aleo"/>
                        <a:ea typeface="Aleo"/>
                        <a:cs typeface="Aleo"/>
                        <a:sym typeface="Aleo"/>
                      </a:endParaRPr>
                    </a:p>
                  </a:txBody>
                  <a:tcPr marL="121900" marR="121900" marT="121900" marB="121900">
                    <a:lnL w="19050" cap="flat" cmpd="sng">
                      <a:solidFill>
                        <a:srgbClr val="000000">
                          <a:alpha val="0"/>
                        </a:srgbClr>
                      </a:solidFill>
                      <a:prstDash val="solid"/>
                      <a:round/>
                      <a:headEnd type="none" w="sm" len="sm"/>
                      <a:tailEnd type="none" w="sm" len="sm"/>
                    </a:lnL>
                    <a:lnR w="19050" cap="flat" cmpd="sng">
                      <a:solidFill>
                        <a:srgbClr val="000000">
                          <a:alpha val="0"/>
                        </a:srgbClr>
                      </a:solidFill>
                      <a:prstDash val="solid"/>
                      <a:round/>
                      <a:headEnd type="none" w="sm" len="sm"/>
                      <a:tailEnd type="none" w="sm" len="sm"/>
                    </a:lnR>
                    <a:lnT w="19050" cap="flat" cmpd="sng">
                      <a:solidFill>
                        <a:srgbClr val="000000">
                          <a:alpha val="0"/>
                        </a:srgbClr>
                      </a:solidFill>
                      <a:prstDash val="solid"/>
                      <a:round/>
                      <a:headEnd type="none" w="sm" len="sm"/>
                      <a:tailEnd type="none" w="sm" len="sm"/>
                    </a:lnT>
                    <a:lnB w="19050"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solidFill>
                            <a:schemeClr val="dk1"/>
                          </a:solidFill>
                          <a:latin typeface="Aleo"/>
                          <a:ea typeface="Aleo"/>
                          <a:cs typeface="Aleo"/>
                          <a:sym typeface="Aleo"/>
                        </a:rPr>
                        <a:t>Sue Richards, PhD </a:t>
                      </a:r>
                      <a:r>
                        <a:rPr lang="en-US" sz="1200" u="none" strike="noStrike" cap="none">
                          <a:solidFill>
                            <a:schemeClr val="dk1"/>
                          </a:solidFill>
                          <a:latin typeface="Aleo"/>
                          <a:ea typeface="Aleo"/>
                          <a:cs typeface="Aleo"/>
                          <a:sym typeface="Aleo"/>
                        </a:rPr>
                        <a:t>(OHSU)</a:t>
                      </a:r>
                      <a:endParaRPr sz="1400" u="none" strike="noStrike" cap="none">
                        <a:solidFill>
                          <a:schemeClr val="dk1"/>
                        </a:solidFill>
                        <a:latin typeface="Aleo"/>
                        <a:ea typeface="Aleo"/>
                        <a:cs typeface="Aleo"/>
                        <a:sym typeface="Aleo"/>
                      </a:endParaRPr>
                    </a:p>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chemeClr val="dk1"/>
                        </a:solidFill>
                        <a:latin typeface="Aleo"/>
                        <a:ea typeface="Aleo"/>
                        <a:cs typeface="Aleo"/>
                        <a:sym typeface="Aleo"/>
                      </a:endParaRPr>
                    </a:p>
                  </a:txBody>
                  <a:tcPr marL="121900" marR="121900" marT="121900" marB="121900">
                    <a:lnL w="19050" cap="flat" cmpd="sng">
                      <a:solidFill>
                        <a:srgbClr val="000000">
                          <a:alpha val="0"/>
                        </a:srgbClr>
                      </a:solidFill>
                      <a:prstDash val="solid"/>
                      <a:round/>
                      <a:headEnd type="none" w="sm" len="sm"/>
                      <a:tailEnd type="none" w="sm" len="sm"/>
                    </a:lnL>
                    <a:lnR w="19050" cap="flat" cmpd="sng">
                      <a:solidFill>
                        <a:srgbClr val="000000">
                          <a:alpha val="0"/>
                        </a:srgbClr>
                      </a:solidFill>
                      <a:prstDash val="solid"/>
                      <a:round/>
                      <a:headEnd type="none" w="sm" len="sm"/>
                      <a:tailEnd type="none" w="sm" len="sm"/>
                    </a:lnR>
                    <a:lnT w="19050" cap="flat" cmpd="sng">
                      <a:solidFill>
                        <a:srgbClr val="000000">
                          <a:alpha val="0"/>
                        </a:srgbClr>
                      </a:solidFill>
                      <a:prstDash val="solid"/>
                      <a:round/>
                      <a:headEnd type="none" w="sm" len="sm"/>
                      <a:tailEnd type="none" w="sm" len="sm"/>
                    </a:lnT>
                    <a:lnB w="19050"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7"/>
                  </a:ext>
                </a:extLst>
              </a:tr>
            </a:tbl>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46"/>
        <p:cNvGrpSpPr/>
        <p:nvPr/>
      </p:nvGrpSpPr>
      <p:grpSpPr>
        <a:xfrm>
          <a:off x="0" y="0"/>
          <a:ext cx="0" cy="0"/>
          <a:chOff x="0" y="0"/>
          <a:chExt cx="0" cy="0"/>
        </a:xfrm>
      </p:grpSpPr>
      <p:pic>
        <p:nvPicPr>
          <p:cNvPr id="2" name="Picture 1">
            <a:extLst>
              <a:ext uri="{FF2B5EF4-FFF2-40B4-BE49-F238E27FC236}">
                <a16:creationId xmlns:a16="http://schemas.microsoft.com/office/drawing/2014/main" id="{3603CF9C-586E-6775-25DD-FB86B3D9620E}"/>
              </a:ext>
            </a:extLst>
          </p:cNvPr>
          <p:cNvPicPr>
            <a:picLocks noChangeAspect="1"/>
          </p:cNvPicPr>
          <p:nvPr/>
        </p:nvPicPr>
        <p:blipFill>
          <a:blip r:embed="rId3"/>
          <a:stretch>
            <a:fillRect/>
          </a:stretch>
        </p:blipFill>
        <p:spPr>
          <a:xfrm>
            <a:off x="3157151" y="1085878"/>
            <a:ext cx="8823606" cy="5388645"/>
          </a:xfrm>
          <a:prstGeom prst="rect">
            <a:avLst/>
          </a:prstGeom>
        </p:spPr>
      </p:pic>
      <p:sp>
        <p:nvSpPr>
          <p:cNvPr id="547" name="Google Shape;547;p71"/>
          <p:cNvSpPr txBox="1">
            <a:spLocks noGrp="1"/>
          </p:cNvSpPr>
          <p:nvPr>
            <p:ph type="title"/>
          </p:nvPr>
        </p:nvSpPr>
        <p:spPr>
          <a:xfrm>
            <a:off x="415600" y="153233"/>
            <a:ext cx="11360700" cy="763500"/>
          </a:xfrm>
          <a:prstGeom prst="rect">
            <a:avLst/>
          </a:prstGeom>
          <a:noFill/>
          <a:ln>
            <a:noFill/>
          </a:ln>
        </p:spPr>
        <p:txBody>
          <a:bodyPr spcFirstLastPara="1" wrap="square" lIns="121900" tIns="121900" rIns="121900" bIns="121900" anchor="t" anchorCtr="0">
            <a:noAutofit/>
          </a:bodyPr>
          <a:lstStyle/>
          <a:p>
            <a:pPr marL="0" lvl="0" indent="0" algn="l" rtl="0">
              <a:lnSpc>
                <a:spcPct val="100000"/>
              </a:lnSpc>
              <a:spcBef>
                <a:spcPts val="0"/>
              </a:spcBef>
              <a:spcAft>
                <a:spcPts val="0"/>
              </a:spcAft>
              <a:buSzPts val="1300"/>
              <a:buNone/>
            </a:pPr>
            <a:r>
              <a:rPr lang="en-US" sz="3500" b="1" dirty="0">
                <a:solidFill>
                  <a:srgbClr val="00609C"/>
                </a:solidFill>
                <a:latin typeface="Aleo"/>
                <a:ea typeface="Aleo"/>
                <a:cs typeface="Aleo"/>
                <a:sym typeface="Aleo"/>
              </a:rPr>
              <a:t>SVC v4 - Hierarchical structure of evidence</a:t>
            </a:r>
            <a:endParaRPr sz="3500" b="1" dirty="0">
              <a:solidFill>
                <a:srgbClr val="00609C"/>
              </a:solidFill>
              <a:latin typeface="Aleo"/>
              <a:ea typeface="Aleo"/>
              <a:cs typeface="Aleo"/>
              <a:sym typeface="Aleo"/>
            </a:endParaRPr>
          </a:p>
        </p:txBody>
      </p:sp>
      <p:sp>
        <p:nvSpPr>
          <p:cNvPr id="548" name="Google Shape;548;p71"/>
          <p:cNvSpPr txBox="1"/>
          <p:nvPr/>
        </p:nvSpPr>
        <p:spPr>
          <a:xfrm>
            <a:off x="109151" y="975951"/>
            <a:ext cx="3048000" cy="5608500"/>
          </a:xfrm>
          <a:prstGeom prst="rect">
            <a:avLst/>
          </a:prstGeom>
          <a:solidFill>
            <a:schemeClr val="lt1"/>
          </a:solidFill>
          <a:ln w="9525"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38761D"/>
                </a:solidFill>
                <a:latin typeface="Aleo"/>
                <a:ea typeface="Aleo"/>
                <a:cs typeface="Aleo"/>
                <a:sym typeface="Aleo"/>
              </a:rPr>
              <a:t>v4 Solution</a:t>
            </a:r>
            <a:r>
              <a:rPr lang="en-US" sz="2400" b="0" i="0" u="none" strike="noStrike" cap="none">
                <a:solidFill>
                  <a:schemeClr val="dk1"/>
                </a:solidFill>
                <a:latin typeface="Aleo"/>
                <a:ea typeface="Aleo"/>
                <a:cs typeface="Aleo"/>
                <a:sym typeface="Aleo"/>
              </a:rPr>
              <a:t>:</a:t>
            </a:r>
            <a:r>
              <a:rPr lang="en-US" sz="2100" b="0" i="0" u="none" strike="noStrike" cap="none">
                <a:solidFill>
                  <a:schemeClr val="dk1"/>
                </a:solidFill>
                <a:latin typeface="Aleo"/>
                <a:ea typeface="Aleo"/>
                <a:cs typeface="Aleo"/>
                <a:sym typeface="Aleo"/>
              </a:rPr>
              <a:t> </a:t>
            </a:r>
            <a:r>
              <a:rPr lang="en-US" sz="1900" b="0" i="0" u="none" strike="noStrike" cap="none">
                <a:solidFill>
                  <a:schemeClr val="dk1"/>
                </a:solidFill>
                <a:latin typeface="Aleo"/>
                <a:ea typeface="Aleo"/>
                <a:cs typeface="Aleo"/>
                <a:sym typeface="Aleo"/>
              </a:rPr>
              <a:t>Framework structured as:</a:t>
            </a:r>
            <a:endParaRPr sz="1900" b="0" i="0" u="none" strike="noStrike" cap="none">
              <a:solidFill>
                <a:schemeClr val="dk1"/>
              </a:solidFill>
              <a:latin typeface="Aleo"/>
              <a:ea typeface="Aleo"/>
              <a:cs typeface="Aleo"/>
              <a:sym typeface="Aleo"/>
            </a:endParaRPr>
          </a:p>
          <a:p>
            <a:pPr marL="0" marR="0" lvl="0" indent="0" algn="ctr" rtl="0">
              <a:lnSpc>
                <a:spcPct val="100000"/>
              </a:lnSpc>
              <a:spcBef>
                <a:spcPts val="0"/>
              </a:spcBef>
              <a:spcAft>
                <a:spcPts val="0"/>
              </a:spcAft>
              <a:buClr>
                <a:srgbClr val="000000"/>
              </a:buClr>
              <a:buSzPts val="1500"/>
              <a:buFont typeface="Arial"/>
              <a:buNone/>
            </a:pPr>
            <a:endParaRPr sz="1500" b="0" i="0" u="none" strike="noStrike" cap="none">
              <a:solidFill>
                <a:schemeClr val="dk1"/>
              </a:solidFill>
              <a:latin typeface="Aleo"/>
              <a:ea typeface="Aleo"/>
              <a:cs typeface="Aleo"/>
              <a:sym typeface="Aleo"/>
            </a:endParaRPr>
          </a:p>
          <a:p>
            <a:pPr marL="0" marR="0" lvl="0" indent="0" algn="ctr" rtl="0">
              <a:lnSpc>
                <a:spcPct val="100000"/>
              </a:lnSpc>
              <a:spcBef>
                <a:spcPts val="0"/>
              </a:spcBef>
              <a:spcAft>
                <a:spcPts val="0"/>
              </a:spcAft>
              <a:buClr>
                <a:srgbClr val="000000"/>
              </a:buClr>
              <a:buSzPts val="2100"/>
              <a:buFont typeface="Arial"/>
              <a:buNone/>
            </a:pPr>
            <a:r>
              <a:rPr lang="en-US" sz="2400" b="0" i="0" u="none" strike="noStrike" cap="none">
                <a:solidFill>
                  <a:schemeClr val="dk1"/>
                </a:solidFill>
                <a:latin typeface="Aleo"/>
                <a:ea typeface="Aleo"/>
                <a:cs typeface="Aleo"/>
                <a:sym typeface="Aleo"/>
              </a:rPr>
              <a:t>Evidence Concepts</a:t>
            </a:r>
            <a:endParaRPr sz="2400" b="0" i="0" u="none" strike="noStrike" cap="none">
              <a:solidFill>
                <a:schemeClr val="dk1"/>
              </a:solidFill>
              <a:latin typeface="Aleo"/>
              <a:ea typeface="Aleo"/>
              <a:cs typeface="Aleo"/>
              <a:sym typeface="Aleo"/>
            </a:endParaRPr>
          </a:p>
          <a:p>
            <a:pPr marL="0" marR="0" lvl="0" indent="0" algn="ctr" rtl="0">
              <a:lnSpc>
                <a:spcPct val="100000"/>
              </a:lnSpc>
              <a:spcBef>
                <a:spcPts val="0"/>
              </a:spcBef>
              <a:spcAft>
                <a:spcPts val="0"/>
              </a:spcAft>
              <a:buClr>
                <a:srgbClr val="000000"/>
              </a:buClr>
              <a:buSzPts val="2100"/>
              <a:buFont typeface="Arial"/>
              <a:buNone/>
            </a:pPr>
            <a:r>
              <a:rPr lang="en-US" sz="2400" b="0" i="0" u="none" strike="noStrike" cap="none">
                <a:solidFill>
                  <a:schemeClr val="dk1"/>
                </a:solidFill>
                <a:latin typeface="Aleo"/>
                <a:ea typeface="Aleo"/>
                <a:cs typeface="Aleo"/>
                <a:sym typeface="Aleo"/>
              </a:rPr>
              <a:t>‘Groupings of related codes, allowing </a:t>
            </a:r>
            <a:r>
              <a:rPr lang="en-US" sz="2400" b="0" i="1" u="none" strike="noStrike" cap="none">
                <a:solidFill>
                  <a:schemeClr val="dk1"/>
                </a:solidFill>
                <a:latin typeface="Aleo"/>
                <a:ea typeface="Aleo"/>
                <a:cs typeface="Aleo"/>
                <a:sym typeface="Aleo"/>
              </a:rPr>
              <a:t>aggregate </a:t>
            </a:r>
            <a:r>
              <a:rPr lang="en-US" sz="2400" b="0" i="0" u="none" strike="noStrike" cap="none">
                <a:solidFill>
                  <a:schemeClr val="dk1"/>
                </a:solidFill>
                <a:latin typeface="Aleo"/>
                <a:ea typeface="Aleo"/>
                <a:cs typeface="Aleo"/>
                <a:sym typeface="Aleo"/>
              </a:rPr>
              <a:t>assessment’</a:t>
            </a:r>
            <a:endParaRPr sz="2400" b="0" i="0" u="none" strike="noStrike" cap="none">
              <a:solidFill>
                <a:schemeClr val="dk1"/>
              </a:solidFill>
              <a:latin typeface="Aleo"/>
              <a:ea typeface="Aleo"/>
              <a:cs typeface="Aleo"/>
              <a:sym typeface="Aleo"/>
            </a:endParaRPr>
          </a:p>
          <a:p>
            <a:pPr marL="0" marR="0" lvl="0" indent="0" algn="ctr" rtl="0">
              <a:lnSpc>
                <a:spcPct val="100000"/>
              </a:lnSpc>
              <a:spcBef>
                <a:spcPts val="0"/>
              </a:spcBef>
              <a:spcAft>
                <a:spcPts val="0"/>
              </a:spcAft>
              <a:buClr>
                <a:srgbClr val="000000"/>
              </a:buClr>
              <a:buSzPts val="1500"/>
              <a:buFont typeface="Arial"/>
              <a:buNone/>
            </a:pPr>
            <a:endParaRPr sz="1500" b="0" i="0" u="none" strike="noStrike" cap="none">
              <a:solidFill>
                <a:schemeClr val="dk1"/>
              </a:solidFill>
              <a:latin typeface="Aleo"/>
              <a:ea typeface="Aleo"/>
              <a:cs typeface="Aleo"/>
              <a:sym typeface="Aleo"/>
            </a:endParaRPr>
          </a:p>
          <a:p>
            <a:pPr marL="0" marR="0" lvl="0" indent="0" algn="ctr" rtl="0">
              <a:lnSpc>
                <a:spcPct val="100000"/>
              </a:lnSpc>
              <a:spcBef>
                <a:spcPts val="0"/>
              </a:spcBef>
              <a:spcAft>
                <a:spcPts val="0"/>
              </a:spcAft>
              <a:buClr>
                <a:srgbClr val="000000"/>
              </a:buClr>
              <a:buSzPts val="2100"/>
              <a:buFont typeface="Arial"/>
              <a:buNone/>
            </a:pPr>
            <a:r>
              <a:rPr lang="en-US" sz="2100" b="0" i="0" u="none" strike="noStrike" cap="none">
                <a:solidFill>
                  <a:schemeClr val="dk1"/>
                </a:solidFill>
                <a:latin typeface="Aleo"/>
                <a:ea typeface="Aleo"/>
                <a:cs typeface="Aleo"/>
                <a:sym typeface="Aleo"/>
              </a:rPr>
              <a:t>Strength determined from constituent codes</a:t>
            </a:r>
            <a:br>
              <a:rPr lang="en-US" sz="1000" b="0" i="0" u="none" strike="noStrike" cap="none">
                <a:solidFill>
                  <a:schemeClr val="dk1"/>
                </a:solidFill>
                <a:latin typeface="Aleo"/>
                <a:ea typeface="Aleo"/>
                <a:cs typeface="Aleo"/>
                <a:sym typeface="Aleo"/>
              </a:rPr>
            </a:br>
            <a:r>
              <a:rPr lang="en-US" sz="1000" b="0" i="0" u="none" strike="noStrike" cap="none">
                <a:solidFill>
                  <a:schemeClr val="dk1"/>
                </a:solidFill>
                <a:latin typeface="Aleo"/>
                <a:ea typeface="Aleo"/>
                <a:cs typeface="Aleo"/>
                <a:sym typeface="Aleo"/>
              </a:rPr>
              <a:t> </a:t>
            </a:r>
            <a:br>
              <a:rPr lang="en-US" sz="1000" b="0" i="0" u="none" strike="noStrike" cap="none">
                <a:solidFill>
                  <a:schemeClr val="dk1"/>
                </a:solidFill>
                <a:latin typeface="Aleo"/>
                <a:ea typeface="Aleo"/>
                <a:cs typeface="Aleo"/>
                <a:sym typeface="Aleo"/>
              </a:rPr>
            </a:br>
            <a:r>
              <a:rPr lang="en-US" sz="2100" b="0" i="0" u="none" strike="noStrike" cap="none">
                <a:solidFill>
                  <a:schemeClr val="dk1"/>
                </a:solidFill>
                <a:latin typeface="Aleo"/>
                <a:ea typeface="Aleo"/>
                <a:cs typeface="Aleo"/>
                <a:sym typeface="Aleo"/>
              </a:rPr>
              <a:t>Maximum value ‘capped’ to consider overlapping evidence</a:t>
            </a:r>
            <a:endParaRPr sz="2100" b="0" i="0" u="none" strike="noStrike" cap="none">
              <a:solidFill>
                <a:schemeClr val="dk1"/>
              </a:solidFill>
              <a:latin typeface="Aleo"/>
              <a:ea typeface="Aleo"/>
              <a:cs typeface="Aleo"/>
              <a:sym typeface="Aleo"/>
            </a:endParaRPr>
          </a:p>
        </p:txBody>
      </p:sp>
      <p:sp>
        <p:nvSpPr>
          <p:cNvPr id="550" name="Google Shape;550;p71"/>
          <p:cNvSpPr/>
          <p:nvPr/>
        </p:nvSpPr>
        <p:spPr>
          <a:xfrm>
            <a:off x="3914821" y="3710353"/>
            <a:ext cx="7254624" cy="989465"/>
          </a:xfrm>
          <a:prstGeom prst="rect">
            <a:avLst/>
          </a:prstGeom>
          <a:noFill/>
          <a:ln w="28575" cap="flat" cmpd="sng">
            <a:solidFill>
              <a:srgbClr val="FF0000"/>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Aleo"/>
              <a:ea typeface="Aleo"/>
              <a:cs typeface="Aleo"/>
              <a:sym typeface="Aleo"/>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55"/>
        <p:cNvGrpSpPr/>
        <p:nvPr/>
      </p:nvGrpSpPr>
      <p:grpSpPr>
        <a:xfrm>
          <a:off x="0" y="0"/>
          <a:ext cx="0" cy="0"/>
          <a:chOff x="0" y="0"/>
          <a:chExt cx="0" cy="0"/>
        </a:xfrm>
      </p:grpSpPr>
      <p:pic>
        <p:nvPicPr>
          <p:cNvPr id="2" name="Picture 1">
            <a:extLst>
              <a:ext uri="{FF2B5EF4-FFF2-40B4-BE49-F238E27FC236}">
                <a16:creationId xmlns:a16="http://schemas.microsoft.com/office/drawing/2014/main" id="{7DB87CDF-5CFF-4DE8-3B17-EDC8550924A6}"/>
              </a:ext>
            </a:extLst>
          </p:cNvPr>
          <p:cNvPicPr>
            <a:picLocks noChangeAspect="1"/>
          </p:cNvPicPr>
          <p:nvPr/>
        </p:nvPicPr>
        <p:blipFill>
          <a:blip r:embed="rId3"/>
          <a:stretch>
            <a:fillRect/>
          </a:stretch>
        </p:blipFill>
        <p:spPr>
          <a:xfrm>
            <a:off x="3157151" y="1085878"/>
            <a:ext cx="8823606" cy="5388645"/>
          </a:xfrm>
          <a:prstGeom prst="rect">
            <a:avLst/>
          </a:prstGeom>
        </p:spPr>
      </p:pic>
      <p:sp>
        <p:nvSpPr>
          <p:cNvPr id="556" name="Google Shape;556;p72"/>
          <p:cNvSpPr txBox="1">
            <a:spLocks noGrp="1"/>
          </p:cNvSpPr>
          <p:nvPr>
            <p:ph type="title"/>
          </p:nvPr>
        </p:nvSpPr>
        <p:spPr>
          <a:xfrm>
            <a:off x="415600" y="153233"/>
            <a:ext cx="11360700" cy="763500"/>
          </a:xfrm>
          <a:prstGeom prst="rect">
            <a:avLst/>
          </a:prstGeom>
          <a:noFill/>
          <a:ln>
            <a:noFill/>
          </a:ln>
        </p:spPr>
        <p:txBody>
          <a:bodyPr spcFirstLastPara="1" wrap="square" lIns="121900" tIns="121900" rIns="121900" bIns="121900" anchor="t" anchorCtr="0">
            <a:noAutofit/>
          </a:bodyPr>
          <a:lstStyle/>
          <a:p>
            <a:pPr marL="0" lvl="0" indent="0" algn="l" rtl="0">
              <a:lnSpc>
                <a:spcPct val="100000"/>
              </a:lnSpc>
              <a:spcBef>
                <a:spcPts val="0"/>
              </a:spcBef>
              <a:spcAft>
                <a:spcPts val="0"/>
              </a:spcAft>
              <a:buSzPts val="1300"/>
              <a:buNone/>
            </a:pPr>
            <a:r>
              <a:rPr lang="en-US" sz="3500" b="1" dirty="0">
                <a:solidFill>
                  <a:srgbClr val="00609C"/>
                </a:solidFill>
                <a:latin typeface="Aleo"/>
                <a:ea typeface="Aleo"/>
                <a:cs typeface="Aleo"/>
                <a:sym typeface="Aleo"/>
              </a:rPr>
              <a:t>SVC v4 - Hierarchical structure of evidence</a:t>
            </a:r>
            <a:endParaRPr sz="3500" b="1" dirty="0">
              <a:solidFill>
                <a:srgbClr val="00609C"/>
              </a:solidFill>
              <a:latin typeface="Aleo"/>
              <a:ea typeface="Aleo"/>
              <a:cs typeface="Aleo"/>
              <a:sym typeface="Aleo"/>
            </a:endParaRPr>
          </a:p>
        </p:txBody>
      </p:sp>
      <p:sp>
        <p:nvSpPr>
          <p:cNvPr id="557" name="Google Shape;557;p72"/>
          <p:cNvSpPr txBox="1"/>
          <p:nvPr/>
        </p:nvSpPr>
        <p:spPr>
          <a:xfrm>
            <a:off x="109159" y="914967"/>
            <a:ext cx="3048000" cy="5730300"/>
          </a:xfrm>
          <a:prstGeom prst="rect">
            <a:avLst/>
          </a:prstGeom>
          <a:solidFill>
            <a:schemeClr val="lt1"/>
          </a:solidFill>
          <a:ln w="9525"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38761D"/>
                </a:solidFill>
                <a:latin typeface="Aleo"/>
                <a:ea typeface="Aleo"/>
                <a:cs typeface="Aleo"/>
                <a:sym typeface="Aleo"/>
              </a:rPr>
              <a:t>v4 Solution</a:t>
            </a:r>
            <a:r>
              <a:rPr lang="en-US" sz="2400" b="0" i="0" u="none" strike="noStrike" cap="none">
                <a:solidFill>
                  <a:schemeClr val="dk1"/>
                </a:solidFill>
                <a:latin typeface="Aleo"/>
                <a:ea typeface="Aleo"/>
                <a:cs typeface="Aleo"/>
                <a:sym typeface="Aleo"/>
              </a:rPr>
              <a:t>: </a:t>
            </a:r>
            <a:r>
              <a:rPr lang="en-US" sz="1900" b="0" i="0" u="none" strike="noStrike" cap="none">
                <a:solidFill>
                  <a:schemeClr val="dk1"/>
                </a:solidFill>
                <a:latin typeface="Aleo"/>
                <a:ea typeface="Aleo"/>
                <a:cs typeface="Aleo"/>
                <a:sym typeface="Aleo"/>
              </a:rPr>
              <a:t>Framework structured as:</a:t>
            </a:r>
            <a:endParaRPr sz="1900" b="0" i="0" u="none" strike="noStrike" cap="none">
              <a:solidFill>
                <a:schemeClr val="dk1"/>
              </a:solidFill>
              <a:latin typeface="Aleo"/>
              <a:ea typeface="Aleo"/>
              <a:cs typeface="Aleo"/>
              <a:sym typeface="Aleo"/>
            </a:endParaRPr>
          </a:p>
          <a:p>
            <a:pPr marL="0" marR="0" lvl="0" indent="0" algn="ctr" rtl="0">
              <a:lnSpc>
                <a:spcPct val="100000"/>
              </a:lnSpc>
              <a:spcBef>
                <a:spcPts val="0"/>
              </a:spcBef>
              <a:spcAft>
                <a:spcPts val="0"/>
              </a:spcAft>
              <a:buClr>
                <a:srgbClr val="000000"/>
              </a:buClr>
              <a:buSzPts val="1600"/>
              <a:buFont typeface="Arial"/>
              <a:buNone/>
            </a:pPr>
            <a:endParaRPr sz="1500" b="0" i="0" u="none" strike="noStrike" cap="none">
              <a:solidFill>
                <a:schemeClr val="dk1"/>
              </a:solidFill>
              <a:latin typeface="Aleo"/>
              <a:ea typeface="Aleo"/>
              <a:cs typeface="Aleo"/>
              <a:sym typeface="Aleo"/>
            </a:endParaRPr>
          </a:p>
          <a:p>
            <a:pPr marL="0" marR="0" lvl="0" indent="0" algn="ctr" rtl="0">
              <a:lnSpc>
                <a:spcPct val="100000"/>
              </a:lnSpc>
              <a:spcBef>
                <a:spcPts val="0"/>
              </a:spcBef>
              <a:spcAft>
                <a:spcPts val="0"/>
              </a:spcAft>
              <a:buClr>
                <a:srgbClr val="000000"/>
              </a:buClr>
              <a:buSzPts val="2300"/>
              <a:buFont typeface="Arial"/>
              <a:buNone/>
            </a:pPr>
            <a:r>
              <a:rPr lang="en-US" sz="2400" b="0" i="0" u="none" strike="noStrike" cap="none">
                <a:solidFill>
                  <a:schemeClr val="dk1"/>
                </a:solidFill>
                <a:latin typeface="Aleo"/>
                <a:ea typeface="Aleo"/>
                <a:cs typeface="Aleo"/>
                <a:sym typeface="Aleo"/>
              </a:rPr>
              <a:t>Evidence Categories</a:t>
            </a:r>
            <a:endParaRPr sz="2400" b="0" i="0" u="none" strike="noStrike" cap="none">
              <a:solidFill>
                <a:schemeClr val="dk1"/>
              </a:solidFill>
              <a:latin typeface="Aleo"/>
              <a:ea typeface="Aleo"/>
              <a:cs typeface="Aleo"/>
              <a:sym typeface="Aleo"/>
            </a:endParaRPr>
          </a:p>
          <a:p>
            <a:pPr marL="0" marR="0" lvl="0" indent="0" algn="ctr" rtl="0">
              <a:lnSpc>
                <a:spcPct val="100000"/>
              </a:lnSpc>
              <a:spcBef>
                <a:spcPts val="0"/>
              </a:spcBef>
              <a:spcAft>
                <a:spcPts val="0"/>
              </a:spcAft>
              <a:buClr>
                <a:srgbClr val="000000"/>
              </a:buClr>
              <a:buSzPts val="500"/>
              <a:buFont typeface="Arial"/>
              <a:buNone/>
            </a:pPr>
            <a:endParaRPr sz="500" b="0" i="0" u="none" strike="noStrike" cap="none">
              <a:solidFill>
                <a:schemeClr val="dk1"/>
              </a:solidFill>
              <a:latin typeface="Aleo"/>
              <a:ea typeface="Aleo"/>
              <a:cs typeface="Aleo"/>
              <a:sym typeface="Aleo"/>
            </a:endParaRPr>
          </a:p>
          <a:p>
            <a:pPr marL="0" marR="0" lvl="0" indent="0" algn="ctr" rtl="0">
              <a:lnSpc>
                <a:spcPct val="100000"/>
              </a:lnSpc>
              <a:spcBef>
                <a:spcPts val="0"/>
              </a:spcBef>
              <a:spcAft>
                <a:spcPts val="0"/>
              </a:spcAft>
              <a:buClr>
                <a:srgbClr val="000000"/>
              </a:buClr>
              <a:buSzPts val="2300"/>
              <a:buFont typeface="Arial"/>
              <a:buNone/>
            </a:pPr>
            <a:r>
              <a:rPr lang="en-US" sz="2400" b="0" i="0" u="none" strike="noStrike" cap="none">
                <a:solidFill>
                  <a:schemeClr val="dk1"/>
                </a:solidFill>
                <a:latin typeface="Aleo"/>
                <a:ea typeface="Aleo"/>
                <a:cs typeface="Aleo"/>
                <a:sym typeface="Aleo"/>
              </a:rPr>
              <a:t>‘Groupings of related concepts, allowing </a:t>
            </a:r>
            <a:r>
              <a:rPr lang="en-US" sz="2400" b="0" i="1" u="none" strike="noStrike" cap="none">
                <a:solidFill>
                  <a:schemeClr val="dk1"/>
                </a:solidFill>
                <a:latin typeface="Aleo"/>
                <a:ea typeface="Aleo"/>
                <a:cs typeface="Aleo"/>
                <a:sym typeface="Aleo"/>
              </a:rPr>
              <a:t>aggregate </a:t>
            </a:r>
            <a:r>
              <a:rPr lang="en-US" sz="2400" b="0" i="0" u="none" strike="noStrike" cap="none">
                <a:solidFill>
                  <a:schemeClr val="dk1"/>
                </a:solidFill>
                <a:latin typeface="Aleo"/>
                <a:ea typeface="Aleo"/>
                <a:cs typeface="Aleo"/>
                <a:sym typeface="Aleo"/>
              </a:rPr>
              <a:t>assessment’</a:t>
            </a:r>
            <a:endParaRPr sz="2400" b="0" i="0" u="none" strike="noStrike" cap="none">
              <a:solidFill>
                <a:schemeClr val="dk1"/>
              </a:solidFill>
              <a:latin typeface="Aleo"/>
              <a:ea typeface="Aleo"/>
              <a:cs typeface="Aleo"/>
              <a:sym typeface="Aleo"/>
            </a:endParaRPr>
          </a:p>
          <a:p>
            <a:pPr marL="0" marR="0" lvl="0" indent="0" algn="ctr" rtl="0">
              <a:lnSpc>
                <a:spcPct val="100000"/>
              </a:lnSpc>
              <a:spcBef>
                <a:spcPts val="0"/>
              </a:spcBef>
              <a:spcAft>
                <a:spcPts val="0"/>
              </a:spcAft>
              <a:buClr>
                <a:schemeClr val="dk1"/>
              </a:buClr>
              <a:buSzPts val="1500"/>
              <a:buFont typeface="Arial"/>
              <a:buNone/>
            </a:pPr>
            <a:endParaRPr sz="1500" b="0" i="0" u="none" strike="noStrike" cap="none">
              <a:solidFill>
                <a:schemeClr val="dk1"/>
              </a:solidFill>
              <a:latin typeface="Aleo"/>
              <a:ea typeface="Aleo"/>
              <a:cs typeface="Aleo"/>
              <a:sym typeface="Aleo"/>
            </a:endParaRPr>
          </a:p>
          <a:p>
            <a:pPr marL="0" marR="0" lvl="0" indent="0" algn="ctr" rtl="0">
              <a:lnSpc>
                <a:spcPct val="100000"/>
              </a:lnSpc>
              <a:spcBef>
                <a:spcPts val="0"/>
              </a:spcBef>
              <a:spcAft>
                <a:spcPts val="0"/>
              </a:spcAft>
              <a:buClr>
                <a:schemeClr val="dk1"/>
              </a:buClr>
              <a:buSzPts val="2100"/>
              <a:buFont typeface="Arial"/>
              <a:buNone/>
            </a:pPr>
            <a:r>
              <a:rPr lang="en-US" sz="2100" b="0" i="0" u="none" strike="noStrike" cap="none">
                <a:solidFill>
                  <a:schemeClr val="dk1"/>
                </a:solidFill>
                <a:latin typeface="Aleo"/>
                <a:ea typeface="Aleo"/>
                <a:cs typeface="Aleo"/>
                <a:sym typeface="Aleo"/>
              </a:rPr>
              <a:t>Strength determined from constituent concepts</a:t>
            </a:r>
            <a:br>
              <a:rPr lang="en-US" sz="1000" b="0" i="0" u="none" strike="noStrike" cap="none">
                <a:solidFill>
                  <a:schemeClr val="dk1"/>
                </a:solidFill>
                <a:latin typeface="Aleo"/>
                <a:ea typeface="Aleo"/>
                <a:cs typeface="Aleo"/>
                <a:sym typeface="Aleo"/>
              </a:rPr>
            </a:br>
            <a:r>
              <a:rPr lang="en-US" sz="1000" b="0" i="0" u="none" strike="noStrike" cap="none">
                <a:solidFill>
                  <a:schemeClr val="dk1"/>
                </a:solidFill>
                <a:latin typeface="Aleo"/>
                <a:ea typeface="Aleo"/>
                <a:cs typeface="Aleo"/>
                <a:sym typeface="Aleo"/>
              </a:rPr>
              <a:t> </a:t>
            </a:r>
            <a:br>
              <a:rPr lang="en-US" sz="1000" b="0" i="0" u="none" strike="noStrike" cap="none">
                <a:solidFill>
                  <a:schemeClr val="dk1"/>
                </a:solidFill>
                <a:latin typeface="Aleo"/>
                <a:ea typeface="Aleo"/>
                <a:cs typeface="Aleo"/>
                <a:sym typeface="Aleo"/>
              </a:rPr>
            </a:br>
            <a:r>
              <a:rPr lang="en-US" sz="2100" b="0" i="0" u="none" strike="noStrike" cap="none">
                <a:solidFill>
                  <a:schemeClr val="dk1"/>
                </a:solidFill>
                <a:latin typeface="Aleo"/>
                <a:ea typeface="Aleo"/>
                <a:cs typeface="Aleo"/>
                <a:sym typeface="Aleo"/>
              </a:rPr>
              <a:t>Maximum value ‘capped’ to consider overlapping evidence</a:t>
            </a:r>
            <a:endParaRPr sz="1500" b="0" i="0" u="none" strike="noStrike" cap="none">
              <a:solidFill>
                <a:schemeClr val="dk1"/>
              </a:solidFill>
              <a:latin typeface="Aleo"/>
              <a:ea typeface="Aleo"/>
              <a:cs typeface="Aleo"/>
              <a:sym typeface="Aleo"/>
            </a:endParaRPr>
          </a:p>
        </p:txBody>
      </p:sp>
      <p:sp>
        <p:nvSpPr>
          <p:cNvPr id="559" name="Google Shape;559;p72"/>
          <p:cNvSpPr/>
          <p:nvPr/>
        </p:nvSpPr>
        <p:spPr>
          <a:xfrm>
            <a:off x="3157151" y="1410851"/>
            <a:ext cx="8823606" cy="3269303"/>
          </a:xfrm>
          <a:prstGeom prst="rect">
            <a:avLst/>
          </a:prstGeom>
          <a:noFill/>
          <a:ln w="28575" cap="flat" cmpd="sng">
            <a:solidFill>
              <a:srgbClr val="FF0000"/>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Aleo"/>
              <a:ea typeface="Aleo"/>
              <a:cs typeface="Aleo"/>
              <a:sym typeface="Aleo"/>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55">
          <a:extLst>
            <a:ext uri="{FF2B5EF4-FFF2-40B4-BE49-F238E27FC236}">
              <a16:creationId xmlns:a16="http://schemas.microsoft.com/office/drawing/2014/main" id="{4444E202-12E7-5357-8E08-E43D5B54B3CE}"/>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9E89B471-BBBC-AF55-AC8B-1CA811EB3254}"/>
              </a:ext>
            </a:extLst>
          </p:cNvPr>
          <p:cNvPicPr>
            <a:picLocks noChangeAspect="1"/>
          </p:cNvPicPr>
          <p:nvPr/>
        </p:nvPicPr>
        <p:blipFill>
          <a:blip r:embed="rId3"/>
          <a:srcRect r="26801"/>
          <a:stretch>
            <a:fillRect/>
          </a:stretch>
        </p:blipFill>
        <p:spPr>
          <a:xfrm>
            <a:off x="5438239" y="1085878"/>
            <a:ext cx="6458797" cy="5388645"/>
          </a:xfrm>
          <a:prstGeom prst="rect">
            <a:avLst/>
          </a:prstGeom>
        </p:spPr>
      </p:pic>
      <p:sp>
        <p:nvSpPr>
          <p:cNvPr id="556" name="Google Shape;556;p72">
            <a:extLst>
              <a:ext uri="{FF2B5EF4-FFF2-40B4-BE49-F238E27FC236}">
                <a16:creationId xmlns:a16="http://schemas.microsoft.com/office/drawing/2014/main" id="{B56803BE-2312-50D7-A1DA-0028B1450C26}"/>
              </a:ext>
            </a:extLst>
          </p:cNvPr>
          <p:cNvSpPr txBox="1">
            <a:spLocks noGrp="1"/>
          </p:cNvSpPr>
          <p:nvPr>
            <p:ph type="title"/>
          </p:nvPr>
        </p:nvSpPr>
        <p:spPr>
          <a:xfrm>
            <a:off x="415650" y="1727"/>
            <a:ext cx="11360700" cy="763500"/>
          </a:xfrm>
          <a:prstGeom prst="rect">
            <a:avLst/>
          </a:prstGeom>
          <a:noFill/>
          <a:ln>
            <a:noFill/>
          </a:ln>
        </p:spPr>
        <p:txBody>
          <a:bodyPr spcFirstLastPara="1" wrap="square" lIns="121900" tIns="121900" rIns="121900" bIns="121900" anchor="t" anchorCtr="0">
            <a:noAutofit/>
          </a:bodyPr>
          <a:lstStyle/>
          <a:p>
            <a:pPr marL="0" lvl="0" indent="0" algn="ctr" rtl="0">
              <a:lnSpc>
                <a:spcPct val="100000"/>
              </a:lnSpc>
              <a:spcBef>
                <a:spcPts val="0"/>
              </a:spcBef>
              <a:spcAft>
                <a:spcPts val="0"/>
              </a:spcAft>
              <a:buSzPts val="1300"/>
              <a:buNone/>
            </a:pPr>
            <a:r>
              <a:rPr lang="en-US" sz="3500" b="1" dirty="0">
                <a:solidFill>
                  <a:srgbClr val="00609C"/>
                </a:solidFill>
                <a:latin typeface="Aleo"/>
                <a:ea typeface="Aleo"/>
                <a:cs typeface="Aleo"/>
                <a:sym typeface="Aleo"/>
              </a:rPr>
              <a:t>SVC v4 - Hierarchical structure of evidence</a:t>
            </a:r>
            <a:endParaRPr sz="3500" b="1" dirty="0">
              <a:solidFill>
                <a:srgbClr val="00609C"/>
              </a:solidFill>
              <a:latin typeface="Aleo"/>
              <a:ea typeface="Aleo"/>
              <a:cs typeface="Aleo"/>
              <a:sym typeface="Aleo"/>
            </a:endParaRPr>
          </a:p>
        </p:txBody>
      </p:sp>
      <p:sp>
        <p:nvSpPr>
          <p:cNvPr id="557" name="Google Shape;557;p72">
            <a:extLst>
              <a:ext uri="{FF2B5EF4-FFF2-40B4-BE49-F238E27FC236}">
                <a16:creationId xmlns:a16="http://schemas.microsoft.com/office/drawing/2014/main" id="{991948A2-F0F1-F902-A9BC-83D903D658E9}"/>
              </a:ext>
            </a:extLst>
          </p:cNvPr>
          <p:cNvSpPr txBox="1"/>
          <p:nvPr/>
        </p:nvSpPr>
        <p:spPr>
          <a:xfrm>
            <a:off x="1081547" y="914967"/>
            <a:ext cx="3991897" cy="5730300"/>
          </a:xfrm>
          <a:prstGeom prst="rect">
            <a:avLst/>
          </a:prstGeom>
          <a:solidFill>
            <a:schemeClr val="lt1"/>
          </a:solidFill>
          <a:ln w="9525"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lvl="0" algn="ctr"/>
            <a:r>
              <a:rPr lang="en-US" sz="2800" dirty="0">
                <a:solidFill>
                  <a:schemeClr val="dk2"/>
                </a:solidFill>
                <a:latin typeface="Aleo" panose="00000500000000000000" pitchFamily="2" charset="0"/>
              </a:rPr>
              <a:t>Four “root” codes:</a:t>
            </a:r>
          </a:p>
          <a:p>
            <a:pPr marL="457200" lvl="0" indent="-381000" algn="ctr">
              <a:buClr>
                <a:schemeClr val="dk2"/>
              </a:buClr>
              <a:buSzPts val="2400"/>
              <a:buChar char="●"/>
            </a:pPr>
            <a:r>
              <a:rPr lang="en-US" sz="2800" dirty="0">
                <a:solidFill>
                  <a:schemeClr val="dk2"/>
                </a:solidFill>
                <a:latin typeface="Aleo" panose="00000500000000000000" pitchFamily="2" charset="0"/>
              </a:rPr>
              <a:t>POP_</a:t>
            </a:r>
          </a:p>
          <a:p>
            <a:pPr marL="457200" lvl="0" indent="-381000" algn="ctr">
              <a:buClr>
                <a:schemeClr val="dk2"/>
              </a:buClr>
              <a:buSzPts val="2400"/>
              <a:buChar char="●"/>
            </a:pPr>
            <a:r>
              <a:rPr lang="en-US" sz="2800" dirty="0">
                <a:solidFill>
                  <a:schemeClr val="dk2"/>
                </a:solidFill>
                <a:latin typeface="Aleo" panose="00000500000000000000" pitchFamily="2" charset="0"/>
              </a:rPr>
              <a:t>CLN_</a:t>
            </a:r>
          </a:p>
          <a:p>
            <a:pPr marL="457200" lvl="0" indent="-381000" algn="ctr">
              <a:buClr>
                <a:schemeClr val="dk2"/>
              </a:buClr>
              <a:buSzPts val="2400"/>
              <a:buChar char="●"/>
            </a:pPr>
            <a:r>
              <a:rPr lang="en-US" sz="2800" dirty="0">
                <a:solidFill>
                  <a:schemeClr val="dk2"/>
                </a:solidFill>
                <a:latin typeface="Aleo" panose="00000500000000000000" pitchFamily="2" charset="0"/>
              </a:rPr>
              <a:t>LOC_</a:t>
            </a:r>
          </a:p>
          <a:p>
            <a:pPr lvl="0" algn="ctr"/>
            <a:endParaRPr lang="en-US" sz="2800" dirty="0">
              <a:solidFill>
                <a:schemeClr val="dk2"/>
              </a:solidFill>
              <a:latin typeface="Aleo" panose="00000500000000000000" pitchFamily="2" charset="0"/>
            </a:endParaRPr>
          </a:p>
          <a:p>
            <a:pPr lvl="0" algn="ctr"/>
            <a:r>
              <a:rPr lang="en-US" sz="2800" dirty="0">
                <a:solidFill>
                  <a:schemeClr val="dk2"/>
                </a:solidFill>
                <a:latin typeface="Aleo" panose="00000500000000000000" pitchFamily="2" charset="0"/>
              </a:rPr>
              <a:t>And then one code from Variant Impact..</a:t>
            </a:r>
          </a:p>
          <a:p>
            <a:pPr marL="457200" lvl="0" indent="-381000" algn="ctr">
              <a:buClr>
                <a:schemeClr val="dk2"/>
              </a:buClr>
              <a:buSzPts val="2400"/>
              <a:buChar char="●"/>
            </a:pPr>
            <a:r>
              <a:rPr lang="en-US" sz="2800" dirty="0">
                <a:solidFill>
                  <a:schemeClr val="dk2"/>
                </a:solidFill>
                <a:latin typeface="Aleo" panose="00000500000000000000" pitchFamily="2" charset="0"/>
              </a:rPr>
              <a:t>MIS_</a:t>
            </a:r>
          </a:p>
          <a:p>
            <a:pPr marL="457200" lvl="0" indent="-381000" algn="ctr">
              <a:buClr>
                <a:schemeClr val="dk2"/>
              </a:buClr>
              <a:buSzPts val="2400"/>
              <a:buChar char="●"/>
            </a:pPr>
            <a:r>
              <a:rPr lang="en-US" sz="2800" dirty="0">
                <a:solidFill>
                  <a:schemeClr val="dk2"/>
                </a:solidFill>
                <a:latin typeface="Aleo" panose="00000500000000000000" pitchFamily="2" charset="0"/>
              </a:rPr>
              <a:t>CDS_</a:t>
            </a:r>
          </a:p>
          <a:p>
            <a:pPr marL="457200" lvl="0" indent="-381000" algn="ctr">
              <a:buClr>
                <a:schemeClr val="dk2"/>
              </a:buClr>
              <a:buSzPts val="2400"/>
              <a:buChar char="●"/>
            </a:pPr>
            <a:r>
              <a:rPr lang="en-US" sz="2800" dirty="0">
                <a:solidFill>
                  <a:schemeClr val="dk2"/>
                </a:solidFill>
                <a:latin typeface="Aleo" panose="00000500000000000000" pitchFamily="2" charset="0"/>
              </a:rPr>
              <a:t>NUL_</a:t>
            </a:r>
          </a:p>
          <a:p>
            <a:pPr marL="457200" lvl="0" indent="-381000" algn="ctr">
              <a:buClr>
                <a:schemeClr val="dk2"/>
              </a:buClr>
              <a:buSzPts val="2400"/>
              <a:buChar char="●"/>
            </a:pPr>
            <a:r>
              <a:rPr lang="en-US" sz="2800" dirty="0">
                <a:solidFill>
                  <a:schemeClr val="dk2"/>
                </a:solidFill>
                <a:latin typeface="Aleo" panose="00000500000000000000" pitchFamily="2" charset="0"/>
              </a:rPr>
              <a:t>SPL_</a:t>
            </a:r>
          </a:p>
        </p:txBody>
      </p:sp>
      <p:sp>
        <p:nvSpPr>
          <p:cNvPr id="559" name="Google Shape;559;p72">
            <a:extLst>
              <a:ext uri="{FF2B5EF4-FFF2-40B4-BE49-F238E27FC236}">
                <a16:creationId xmlns:a16="http://schemas.microsoft.com/office/drawing/2014/main" id="{0EC78EF4-D9AD-C1BA-6E5F-8C1793210606}"/>
              </a:ext>
            </a:extLst>
          </p:cNvPr>
          <p:cNvSpPr/>
          <p:nvPr/>
        </p:nvSpPr>
        <p:spPr>
          <a:xfrm>
            <a:off x="6204159" y="1410851"/>
            <a:ext cx="816073" cy="5063672"/>
          </a:xfrm>
          <a:prstGeom prst="rect">
            <a:avLst/>
          </a:prstGeom>
          <a:noFill/>
          <a:ln w="28575" cap="flat" cmpd="sng">
            <a:solidFill>
              <a:srgbClr val="FF0000"/>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Aleo"/>
              <a:ea typeface="Aleo"/>
              <a:cs typeface="Aleo"/>
              <a:sym typeface="Aleo"/>
            </a:endParaRPr>
          </a:p>
        </p:txBody>
      </p:sp>
    </p:spTree>
    <p:extLst>
      <p:ext uri="{BB962C8B-B14F-4D97-AF65-F5344CB8AC3E}">
        <p14:creationId xmlns:p14="http://schemas.microsoft.com/office/powerpoint/2010/main" val="38745186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55">
          <a:extLst>
            <a:ext uri="{FF2B5EF4-FFF2-40B4-BE49-F238E27FC236}">
              <a16:creationId xmlns:a16="http://schemas.microsoft.com/office/drawing/2014/main" id="{CC155A15-1422-14D6-7C6C-217A14E63719}"/>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908BD092-1D69-50E9-E98C-7A2B1CDD0D38}"/>
              </a:ext>
            </a:extLst>
          </p:cNvPr>
          <p:cNvPicPr>
            <a:picLocks noChangeAspect="1"/>
          </p:cNvPicPr>
          <p:nvPr/>
        </p:nvPicPr>
        <p:blipFill>
          <a:blip r:embed="rId3"/>
          <a:srcRect r="26801"/>
          <a:stretch>
            <a:fillRect/>
          </a:stretch>
        </p:blipFill>
        <p:spPr>
          <a:xfrm>
            <a:off x="5438239" y="1085878"/>
            <a:ext cx="6458797" cy="5388645"/>
          </a:xfrm>
          <a:prstGeom prst="rect">
            <a:avLst/>
          </a:prstGeom>
        </p:spPr>
      </p:pic>
      <p:sp>
        <p:nvSpPr>
          <p:cNvPr id="556" name="Google Shape;556;p72">
            <a:extLst>
              <a:ext uri="{FF2B5EF4-FFF2-40B4-BE49-F238E27FC236}">
                <a16:creationId xmlns:a16="http://schemas.microsoft.com/office/drawing/2014/main" id="{22631F6A-3C16-C466-0477-1A0106F24EA7}"/>
              </a:ext>
            </a:extLst>
          </p:cNvPr>
          <p:cNvSpPr txBox="1">
            <a:spLocks noGrp="1"/>
          </p:cNvSpPr>
          <p:nvPr>
            <p:ph type="title"/>
          </p:nvPr>
        </p:nvSpPr>
        <p:spPr>
          <a:xfrm>
            <a:off x="415650" y="1727"/>
            <a:ext cx="11360700" cy="763500"/>
          </a:xfrm>
          <a:prstGeom prst="rect">
            <a:avLst/>
          </a:prstGeom>
          <a:noFill/>
          <a:ln>
            <a:noFill/>
          </a:ln>
        </p:spPr>
        <p:txBody>
          <a:bodyPr spcFirstLastPara="1" wrap="square" lIns="121900" tIns="121900" rIns="121900" bIns="121900" anchor="t" anchorCtr="0">
            <a:noAutofit/>
          </a:bodyPr>
          <a:lstStyle/>
          <a:p>
            <a:pPr marL="0" lvl="0" indent="0" algn="ctr" rtl="0">
              <a:lnSpc>
                <a:spcPct val="100000"/>
              </a:lnSpc>
              <a:spcBef>
                <a:spcPts val="0"/>
              </a:spcBef>
              <a:spcAft>
                <a:spcPts val="0"/>
              </a:spcAft>
              <a:buSzPts val="1300"/>
              <a:buNone/>
            </a:pPr>
            <a:r>
              <a:rPr lang="en-US" sz="3500" b="1" dirty="0">
                <a:solidFill>
                  <a:srgbClr val="00609C"/>
                </a:solidFill>
                <a:latin typeface="Aleo"/>
                <a:ea typeface="Aleo"/>
                <a:cs typeface="Aleo"/>
                <a:sym typeface="Aleo"/>
              </a:rPr>
              <a:t>SVC v4 - Hierarchical structure of evidence</a:t>
            </a:r>
            <a:endParaRPr sz="3500" b="1" dirty="0">
              <a:solidFill>
                <a:srgbClr val="00609C"/>
              </a:solidFill>
              <a:latin typeface="Aleo"/>
              <a:ea typeface="Aleo"/>
              <a:cs typeface="Aleo"/>
              <a:sym typeface="Aleo"/>
            </a:endParaRPr>
          </a:p>
        </p:txBody>
      </p:sp>
      <p:sp>
        <p:nvSpPr>
          <p:cNvPr id="557" name="Google Shape;557;p72">
            <a:extLst>
              <a:ext uri="{FF2B5EF4-FFF2-40B4-BE49-F238E27FC236}">
                <a16:creationId xmlns:a16="http://schemas.microsoft.com/office/drawing/2014/main" id="{A3905FE3-289E-02AD-3156-778FC016399F}"/>
              </a:ext>
            </a:extLst>
          </p:cNvPr>
          <p:cNvSpPr txBox="1"/>
          <p:nvPr/>
        </p:nvSpPr>
        <p:spPr>
          <a:xfrm>
            <a:off x="109158" y="914967"/>
            <a:ext cx="5239589" cy="5730300"/>
          </a:xfrm>
          <a:prstGeom prst="rect">
            <a:avLst/>
          </a:prstGeom>
          <a:solidFill>
            <a:schemeClr val="lt1"/>
          </a:solidFill>
          <a:ln w="9525"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lvl="0"/>
            <a:r>
              <a:rPr lang="en-US" sz="2400" b="1" dirty="0">
                <a:solidFill>
                  <a:schemeClr val="dk2"/>
                </a:solidFill>
                <a:latin typeface="Aleo" panose="00000500000000000000" pitchFamily="2" charset="0"/>
              </a:rPr>
              <a:t>Option 1 – Just Root Codes:</a:t>
            </a:r>
          </a:p>
          <a:p>
            <a:pPr lvl="0"/>
            <a:r>
              <a:rPr lang="en-US" sz="2400" dirty="0">
                <a:solidFill>
                  <a:schemeClr val="dk2"/>
                </a:solidFill>
                <a:latin typeface="Aleo" panose="00000500000000000000" pitchFamily="2" charset="0"/>
              </a:rPr>
              <a:t>POP_0</a:t>
            </a:r>
          </a:p>
          <a:p>
            <a:pPr lvl="0"/>
            <a:r>
              <a:rPr lang="en-US" sz="2400" dirty="0">
                <a:solidFill>
                  <a:schemeClr val="dk2"/>
                </a:solidFill>
                <a:latin typeface="Aleo" panose="00000500000000000000" pitchFamily="2" charset="0"/>
              </a:rPr>
              <a:t>CLN_+6</a:t>
            </a:r>
          </a:p>
          <a:p>
            <a:pPr lvl="0"/>
            <a:r>
              <a:rPr lang="en-US" sz="2400" dirty="0">
                <a:solidFill>
                  <a:schemeClr val="dk2"/>
                </a:solidFill>
                <a:latin typeface="Aleo" panose="00000500000000000000" pitchFamily="2" charset="0"/>
              </a:rPr>
              <a:t>LOC_+2</a:t>
            </a:r>
          </a:p>
          <a:p>
            <a:pPr lvl="0"/>
            <a:r>
              <a:rPr lang="en-US" sz="2400" dirty="0">
                <a:solidFill>
                  <a:schemeClr val="dk2"/>
                </a:solidFill>
                <a:latin typeface="Aleo" panose="00000500000000000000" pitchFamily="2" charset="0"/>
              </a:rPr>
              <a:t>NUL_+8</a:t>
            </a:r>
          </a:p>
          <a:p>
            <a:pPr lvl="0"/>
            <a:endParaRPr lang="en-US" sz="2400" dirty="0">
              <a:solidFill>
                <a:schemeClr val="dk2"/>
              </a:solidFill>
              <a:latin typeface="Aleo" panose="00000500000000000000" pitchFamily="2" charset="0"/>
            </a:endParaRPr>
          </a:p>
          <a:p>
            <a:pPr lvl="0"/>
            <a:r>
              <a:rPr lang="en-US" sz="2400" b="1" dirty="0">
                <a:solidFill>
                  <a:schemeClr val="dk2"/>
                </a:solidFill>
                <a:latin typeface="Aleo" panose="00000500000000000000" pitchFamily="2" charset="0"/>
              </a:rPr>
              <a:t>Option 2 – Root and Granular codes</a:t>
            </a:r>
            <a:r>
              <a:rPr lang="en-US" sz="2400" dirty="0">
                <a:solidFill>
                  <a:schemeClr val="dk2"/>
                </a:solidFill>
                <a:latin typeface="Aleo" panose="00000500000000000000" pitchFamily="2" charset="0"/>
              </a:rPr>
              <a:t>:</a:t>
            </a:r>
          </a:p>
          <a:p>
            <a:pPr lvl="0"/>
            <a:r>
              <a:rPr lang="en-US" sz="2400" dirty="0">
                <a:solidFill>
                  <a:schemeClr val="dk2"/>
                </a:solidFill>
                <a:latin typeface="Aleo" panose="00000500000000000000" pitchFamily="2" charset="0"/>
              </a:rPr>
              <a:t>POP_0 </a:t>
            </a:r>
            <a:r>
              <a:rPr lang="en-US" sz="2000" dirty="0">
                <a:solidFill>
                  <a:schemeClr val="dk2"/>
                </a:solidFill>
                <a:latin typeface="Aleo" panose="00000500000000000000" pitchFamily="2" charset="0"/>
              </a:rPr>
              <a:t>(POP_FRQ_0)</a:t>
            </a:r>
          </a:p>
          <a:p>
            <a:pPr lvl="0"/>
            <a:r>
              <a:rPr lang="en-US" sz="2400" dirty="0">
                <a:solidFill>
                  <a:schemeClr val="dk2"/>
                </a:solidFill>
                <a:latin typeface="Aleo" panose="00000500000000000000" pitchFamily="2" charset="0"/>
              </a:rPr>
              <a:t>CLN_+6 </a:t>
            </a:r>
            <a:r>
              <a:rPr lang="en-US" sz="2000" dirty="0">
                <a:solidFill>
                  <a:schemeClr val="dk2"/>
                </a:solidFill>
                <a:latin typeface="Aleo" panose="00000500000000000000" pitchFamily="2" charset="0"/>
              </a:rPr>
              <a:t>(CLN_AFF_+2; CLN_DNV_+4)</a:t>
            </a:r>
          </a:p>
          <a:p>
            <a:pPr lvl="0"/>
            <a:r>
              <a:rPr lang="en-US" sz="2400" dirty="0">
                <a:solidFill>
                  <a:schemeClr val="dk2"/>
                </a:solidFill>
                <a:latin typeface="Aleo" panose="00000500000000000000" pitchFamily="2" charset="0"/>
              </a:rPr>
              <a:t>LOC_+2 </a:t>
            </a:r>
            <a:r>
              <a:rPr lang="en-US" sz="2000" dirty="0">
                <a:solidFill>
                  <a:schemeClr val="dk2"/>
                </a:solidFill>
                <a:latin typeface="Aleo" panose="00000500000000000000" pitchFamily="2" charset="0"/>
              </a:rPr>
              <a:t>(LOC_PHE_+1; LOC_SEG_+1)</a:t>
            </a:r>
          </a:p>
          <a:p>
            <a:pPr lvl="0"/>
            <a:r>
              <a:rPr lang="en-US" sz="2400" dirty="0">
                <a:solidFill>
                  <a:schemeClr val="dk2"/>
                </a:solidFill>
                <a:latin typeface="Aleo" panose="00000500000000000000" pitchFamily="2" charset="0"/>
              </a:rPr>
              <a:t>NUL_+8 </a:t>
            </a:r>
            <a:r>
              <a:rPr lang="en-US" sz="2000" dirty="0">
                <a:solidFill>
                  <a:schemeClr val="dk2"/>
                </a:solidFill>
                <a:latin typeface="Aleo" panose="00000500000000000000" pitchFamily="2" charset="0"/>
              </a:rPr>
              <a:t>(NUL_PRD_+6; NUL_INF_+2)</a:t>
            </a:r>
          </a:p>
          <a:p>
            <a:pPr lvl="0" algn="ctr"/>
            <a:endParaRPr lang="en-US" sz="2400" dirty="0">
              <a:solidFill>
                <a:schemeClr val="dk2"/>
              </a:solidFill>
              <a:latin typeface="Aleo" panose="00000500000000000000" pitchFamily="2" charset="0"/>
            </a:endParaRPr>
          </a:p>
        </p:txBody>
      </p:sp>
      <p:sp>
        <p:nvSpPr>
          <p:cNvPr id="559" name="Google Shape;559;p72">
            <a:extLst>
              <a:ext uri="{FF2B5EF4-FFF2-40B4-BE49-F238E27FC236}">
                <a16:creationId xmlns:a16="http://schemas.microsoft.com/office/drawing/2014/main" id="{246C6C8D-6F56-5B1B-EAFF-CC7A04A2F94F}"/>
              </a:ext>
            </a:extLst>
          </p:cNvPr>
          <p:cNvSpPr/>
          <p:nvPr/>
        </p:nvSpPr>
        <p:spPr>
          <a:xfrm>
            <a:off x="6204159" y="1410851"/>
            <a:ext cx="816073" cy="5063672"/>
          </a:xfrm>
          <a:prstGeom prst="rect">
            <a:avLst/>
          </a:prstGeom>
          <a:noFill/>
          <a:ln w="28575" cap="flat" cmpd="sng">
            <a:solidFill>
              <a:srgbClr val="FF0000"/>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Aleo"/>
              <a:ea typeface="Aleo"/>
              <a:cs typeface="Aleo"/>
              <a:sym typeface="Aleo"/>
            </a:endParaRPr>
          </a:p>
        </p:txBody>
      </p:sp>
    </p:spTree>
    <p:extLst>
      <p:ext uri="{BB962C8B-B14F-4D97-AF65-F5344CB8AC3E}">
        <p14:creationId xmlns:p14="http://schemas.microsoft.com/office/powerpoint/2010/main" val="40655455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88"/>
        <p:cNvGrpSpPr/>
        <p:nvPr/>
      </p:nvGrpSpPr>
      <p:grpSpPr>
        <a:xfrm>
          <a:off x="0" y="0"/>
          <a:ext cx="0" cy="0"/>
          <a:chOff x="0" y="0"/>
          <a:chExt cx="0" cy="0"/>
        </a:xfrm>
      </p:grpSpPr>
      <p:pic>
        <p:nvPicPr>
          <p:cNvPr id="589" name="Google Shape;589;p76"/>
          <p:cNvPicPr preferRelativeResize="0"/>
          <p:nvPr/>
        </p:nvPicPr>
        <p:blipFill rotWithShape="1">
          <a:blip r:embed="rId3">
            <a:alphaModFix/>
          </a:blip>
          <a:srcRect b="12876"/>
          <a:stretch/>
        </p:blipFill>
        <p:spPr>
          <a:xfrm>
            <a:off x="610800" y="1225075"/>
            <a:ext cx="4222347" cy="2962675"/>
          </a:xfrm>
          <a:prstGeom prst="rect">
            <a:avLst/>
          </a:prstGeom>
          <a:noFill/>
          <a:ln>
            <a:noFill/>
          </a:ln>
        </p:spPr>
      </p:pic>
      <p:sp>
        <p:nvSpPr>
          <p:cNvPr id="590" name="Google Shape;590;p76"/>
          <p:cNvSpPr txBox="1">
            <a:spLocks noGrp="1"/>
          </p:cNvSpPr>
          <p:nvPr>
            <p:ph type="title"/>
          </p:nvPr>
        </p:nvSpPr>
        <p:spPr>
          <a:xfrm>
            <a:off x="79800" y="54100"/>
            <a:ext cx="11937300" cy="763500"/>
          </a:xfrm>
          <a:prstGeom prst="rect">
            <a:avLst/>
          </a:prstGeom>
        </p:spPr>
        <p:txBody>
          <a:bodyPr spcFirstLastPara="1" wrap="square" lIns="121900" tIns="121900" rIns="121900" bIns="121900" anchor="t" anchorCtr="0">
            <a:noAutofit/>
          </a:bodyPr>
          <a:lstStyle/>
          <a:p>
            <a:pPr marL="0" lvl="0" indent="0" algn="ctr" rtl="0">
              <a:spcBef>
                <a:spcPts val="0"/>
              </a:spcBef>
              <a:spcAft>
                <a:spcPts val="0"/>
              </a:spcAft>
              <a:buSzPts val="900"/>
              <a:buNone/>
            </a:pPr>
            <a:r>
              <a:rPr lang="en-US" sz="3600" b="1">
                <a:solidFill>
                  <a:srgbClr val="00609C"/>
                </a:solidFill>
              </a:rPr>
              <a:t>v3 framework versus v4 framework</a:t>
            </a:r>
            <a:endParaRPr sz="3600" b="1">
              <a:solidFill>
                <a:srgbClr val="00609C"/>
              </a:solidFill>
            </a:endParaRPr>
          </a:p>
        </p:txBody>
      </p:sp>
      <p:sp>
        <p:nvSpPr>
          <p:cNvPr id="592" name="Google Shape;592;p76"/>
          <p:cNvSpPr txBox="1"/>
          <p:nvPr/>
        </p:nvSpPr>
        <p:spPr>
          <a:xfrm>
            <a:off x="79800" y="4238625"/>
            <a:ext cx="5364000" cy="1821600"/>
          </a:xfrm>
          <a:prstGeom prst="rect">
            <a:avLst/>
          </a:prstGeom>
          <a:noFill/>
          <a:ln>
            <a:noFill/>
          </a:ln>
        </p:spPr>
        <p:txBody>
          <a:bodyPr spcFirstLastPara="1" wrap="square" lIns="121900" tIns="121900" rIns="121900" bIns="121900" anchor="t" anchorCtr="0">
            <a:spAutoFit/>
          </a:bodyPr>
          <a:lstStyle/>
          <a:p>
            <a:pPr marL="0" marR="0" lvl="0" indent="0" algn="ctr" rtl="0">
              <a:lnSpc>
                <a:spcPct val="115000"/>
              </a:lnSpc>
              <a:spcBef>
                <a:spcPts val="0"/>
              </a:spcBef>
              <a:spcAft>
                <a:spcPts val="0"/>
              </a:spcAft>
              <a:buNone/>
            </a:pPr>
            <a:r>
              <a:rPr lang="en-US" sz="2300">
                <a:solidFill>
                  <a:schemeClr val="dk2"/>
                </a:solidFill>
                <a:latin typeface="Aleo"/>
                <a:ea typeface="Aleo"/>
                <a:cs typeface="Aleo"/>
                <a:sym typeface="Aleo"/>
              </a:rPr>
              <a:t>v3 is designed with different evidence types that are Met or Not Met</a:t>
            </a:r>
            <a:endParaRPr sz="2300">
              <a:solidFill>
                <a:schemeClr val="dk2"/>
              </a:solidFill>
              <a:latin typeface="Aleo"/>
              <a:ea typeface="Aleo"/>
              <a:cs typeface="Aleo"/>
              <a:sym typeface="Aleo"/>
            </a:endParaRPr>
          </a:p>
          <a:p>
            <a:pPr marL="0" marR="0" lvl="0" indent="0" algn="ctr" rtl="0">
              <a:lnSpc>
                <a:spcPct val="115000"/>
              </a:lnSpc>
              <a:spcBef>
                <a:spcPts val="0"/>
              </a:spcBef>
              <a:spcAft>
                <a:spcPts val="0"/>
              </a:spcAft>
              <a:buNone/>
            </a:pPr>
            <a:endParaRPr sz="2300">
              <a:solidFill>
                <a:schemeClr val="dk2"/>
              </a:solidFill>
              <a:latin typeface="Aleo"/>
              <a:ea typeface="Aleo"/>
              <a:cs typeface="Aleo"/>
              <a:sym typeface="Aleo"/>
            </a:endParaRPr>
          </a:p>
          <a:p>
            <a:pPr marL="0" marR="0" lvl="0" indent="0" algn="ctr" rtl="0">
              <a:lnSpc>
                <a:spcPct val="115000"/>
              </a:lnSpc>
              <a:spcBef>
                <a:spcPts val="0"/>
              </a:spcBef>
              <a:spcAft>
                <a:spcPts val="0"/>
              </a:spcAft>
              <a:buNone/>
            </a:pPr>
            <a:r>
              <a:rPr lang="en-US" sz="2300">
                <a:solidFill>
                  <a:schemeClr val="dk2"/>
                </a:solidFill>
                <a:latin typeface="Aleo"/>
                <a:ea typeface="Aleo"/>
                <a:cs typeface="Aleo"/>
                <a:sym typeface="Aleo"/>
              </a:rPr>
              <a:t> </a:t>
            </a:r>
            <a:endParaRPr sz="2300" b="0" i="0" u="none" strike="noStrike" cap="none">
              <a:solidFill>
                <a:schemeClr val="dk2"/>
              </a:solidFill>
              <a:latin typeface="Aleo"/>
              <a:ea typeface="Aleo"/>
              <a:cs typeface="Aleo"/>
              <a:sym typeface="Aleo"/>
            </a:endParaRPr>
          </a:p>
        </p:txBody>
      </p:sp>
      <p:sp>
        <p:nvSpPr>
          <p:cNvPr id="593" name="Google Shape;593;p76"/>
          <p:cNvSpPr txBox="1"/>
          <p:nvPr/>
        </p:nvSpPr>
        <p:spPr>
          <a:xfrm>
            <a:off x="6520375" y="4106350"/>
            <a:ext cx="5364000" cy="3042900"/>
          </a:xfrm>
          <a:prstGeom prst="rect">
            <a:avLst/>
          </a:prstGeom>
          <a:noFill/>
          <a:ln>
            <a:noFill/>
          </a:ln>
        </p:spPr>
        <p:txBody>
          <a:bodyPr spcFirstLastPara="1" wrap="square" lIns="121900" tIns="121900" rIns="121900" bIns="121900" anchor="t" anchorCtr="0">
            <a:spAutoFit/>
          </a:bodyPr>
          <a:lstStyle/>
          <a:p>
            <a:pPr marL="0" marR="0" lvl="0" indent="0" algn="ctr" rtl="0">
              <a:lnSpc>
                <a:spcPct val="115000"/>
              </a:lnSpc>
              <a:spcBef>
                <a:spcPts val="0"/>
              </a:spcBef>
              <a:spcAft>
                <a:spcPts val="0"/>
              </a:spcAft>
              <a:buNone/>
            </a:pPr>
            <a:r>
              <a:rPr lang="en-US" sz="2300" dirty="0">
                <a:solidFill>
                  <a:schemeClr val="dk2"/>
                </a:solidFill>
                <a:latin typeface="Aleo"/>
                <a:ea typeface="Aleo"/>
                <a:cs typeface="Aleo"/>
                <a:sym typeface="Aleo"/>
              </a:rPr>
              <a:t>v4 is designed more as a “curation SOP” with detailed decision trees that are meant to mimic the steps a curator follows when looking at that type of evidence</a:t>
            </a:r>
            <a:endParaRPr sz="2300" dirty="0">
              <a:solidFill>
                <a:schemeClr val="dk2"/>
              </a:solidFill>
              <a:latin typeface="Aleo"/>
              <a:ea typeface="Aleo"/>
              <a:cs typeface="Aleo"/>
              <a:sym typeface="Aleo"/>
            </a:endParaRPr>
          </a:p>
          <a:p>
            <a:pPr marL="0" marR="0" lvl="0" indent="0" algn="ctr" rtl="0">
              <a:lnSpc>
                <a:spcPct val="115000"/>
              </a:lnSpc>
              <a:spcBef>
                <a:spcPts val="0"/>
              </a:spcBef>
              <a:spcAft>
                <a:spcPts val="0"/>
              </a:spcAft>
              <a:buNone/>
            </a:pPr>
            <a:endParaRPr sz="2300" dirty="0">
              <a:solidFill>
                <a:schemeClr val="dk2"/>
              </a:solidFill>
              <a:latin typeface="Aleo"/>
              <a:ea typeface="Aleo"/>
              <a:cs typeface="Aleo"/>
              <a:sym typeface="Aleo"/>
            </a:endParaRPr>
          </a:p>
          <a:p>
            <a:pPr marL="0" marR="0" lvl="0" indent="0" algn="ctr" rtl="0">
              <a:lnSpc>
                <a:spcPct val="115000"/>
              </a:lnSpc>
              <a:spcBef>
                <a:spcPts val="0"/>
              </a:spcBef>
              <a:spcAft>
                <a:spcPts val="0"/>
              </a:spcAft>
              <a:buNone/>
            </a:pPr>
            <a:r>
              <a:rPr lang="en-US" sz="2300" dirty="0">
                <a:solidFill>
                  <a:schemeClr val="dk2"/>
                </a:solidFill>
                <a:latin typeface="Aleo"/>
                <a:ea typeface="Aleo"/>
                <a:cs typeface="Aleo"/>
                <a:sym typeface="Aleo"/>
              </a:rPr>
              <a:t> </a:t>
            </a:r>
            <a:endParaRPr sz="2300" b="0" i="0" u="none" strike="noStrike" cap="none" dirty="0">
              <a:solidFill>
                <a:schemeClr val="dk2"/>
              </a:solidFill>
              <a:latin typeface="Aleo"/>
              <a:ea typeface="Aleo"/>
              <a:cs typeface="Aleo"/>
              <a:sym typeface="Aleo"/>
            </a:endParaRPr>
          </a:p>
        </p:txBody>
      </p:sp>
      <p:pic>
        <p:nvPicPr>
          <p:cNvPr id="3" name="Picture 2">
            <a:extLst>
              <a:ext uri="{FF2B5EF4-FFF2-40B4-BE49-F238E27FC236}">
                <a16:creationId xmlns:a16="http://schemas.microsoft.com/office/drawing/2014/main" id="{BA25E366-0D3D-6BFE-1EFD-693CFDBAF463}"/>
              </a:ext>
            </a:extLst>
          </p:cNvPr>
          <p:cNvPicPr>
            <a:picLocks noChangeAspect="1"/>
          </p:cNvPicPr>
          <p:nvPr/>
        </p:nvPicPr>
        <p:blipFill>
          <a:blip r:embed="rId4"/>
          <a:stretch>
            <a:fillRect/>
          </a:stretch>
        </p:blipFill>
        <p:spPr>
          <a:xfrm>
            <a:off x="5314610" y="1442262"/>
            <a:ext cx="6702490" cy="1900706"/>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97"/>
        <p:cNvGrpSpPr/>
        <p:nvPr/>
      </p:nvGrpSpPr>
      <p:grpSpPr>
        <a:xfrm>
          <a:off x="0" y="0"/>
          <a:ext cx="0" cy="0"/>
          <a:chOff x="0" y="0"/>
          <a:chExt cx="0" cy="0"/>
        </a:xfrm>
      </p:grpSpPr>
      <p:sp>
        <p:nvSpPr>
          <p:cNvPr id="598" name="Google Shape;598;p77"/>
          <p:cNvSpPr txBox="1">
            <a:spLocks noGrp="1"/>
          </p:cNvSpPr>
          <p:nvPr>
            <p:ph type="title"/>
          </p:nvPr>
        </p:nvSpPr>
        <p:spPr>
          <a:xfrm>
            <a:off x="79800" y="54100"/>
            <a:ext cx="11937300" cy="763500"/>
          </a:xfrm>
          <a:prstGeom prst="rect">
            <a:avLst/>
          </a:prstGeom>
        </p:spPr>
        <p:txBody>
          <a:bodyPr spcFirstLastPara="1" wrap="square" lIns="121900" tIns="121900" rIns="121900" bIns="121900" anchor="t" anchorCtr="0">
            <a:noAutofit/>
          </a:bodyPr>
          <a:lstStyle/>
          <a:p>
            <a:pPr marL="0" lvl="0" indent="0" algn="ctr" rtl="0">
              <a:spcBef>
                <a:spcPts val="0"/>
              </a:spcBef>
              <a:spcAft>
                <a:spcPts val="0"/>
              </a:spcAft>
              <a:buSzPts val="900"/>
              <a:buNone/>
            </a:pPr>
            <a:r>
              <a:rPr lang="en-US" sz="3600" b="1">
                <a:solidFill>
                  <a:srgbClr val="00609C"/>
                </a:solidFill>
              </a:rPr>
              <a:t>Nonsense Variant in v3 framework</a:t>
            </a:r>
            <a:endParaRPr sz="3600" b="1">
              <a:solidFill>
                <a:srgbClr val="00609C"/>
              </a:solidFill>
            </a:endParaRPr>
          </a:p>
        </p:txBody>
      </p:sp>
      <p:pic>
        <p:nvPicPr>
          <p:cNvPr id="599" name="Google Shape;599;p77"/>
          <p:cNvPicPr preferRelativeResize="0"/>
          <p:nvPr/>
        </p:nvPicPr>
        <p:blipFill>
          <a:blip r:embed="rId3">
            <a:alphaModFix/>
          </a:blip>
          <a:stretch>
            <a:fillRect/>
          </a:stretch>
        </p:blipFill>
        <p:spPr>
          <a:xfrm>
            <a:off x="375800" y="1071750"/>
            <a:ext cx="11579951" cy="3150900"/>
          </a:xfrm>
          <a:prstGeom prst="rect">
            <a:avLst/>
          </a:prstGeom>
          <a:noFill/>
          <a:ln>
            <a:noFill/>
          </a:ln>
        </p:spPr>
      </p:pic>
      <p:sp>
        <p:nvSpPr>
          <p:cNvPr id="600" name="Google Shape;600;p77"/>
          <p:cNvSpPr txBox="1"/>
          <p:nvPr/>
        </p:nvSpPr>
        <p:spPr>
          <a:xfrm>
            <a:off x="3580025" y="4326000"/>
            <a:ext cx="5364000" cy="1821600"/>
          </a:xfrm>
          <a:prstGeom prst="rect">
            <a:avLst/>
          </a:prstGeom>
          <a:noFill/>
          <a:ln>
            <a:noFill/>
          </a:ln>
        </p:spPr>
        <p:txBody>
          <a:bodyPr spcFirstLastPara="1" wrap="square" lIns="121900" tIns="121900" rIns="121900" bIns="121900" anchor="t" anchorCtr="0">
            <a:spAutoFit/>
          </a:bodyPr>
          <a:lstStyle/>
          <a:p>
            <a:pPr marL="0" marR="0" lvl="0" indent="0" algn="ctr" rtl="0">
              <a:lnSpc>
                <a:spcPct val="115000"/>
              </a:lnSpc>
              <a:spcBef>
                <a:spcPts val="0"/>
              </a:spcBef>
              <a:spcAft>
                <a:spcPts val="0"/>
              </a:spcAft>
              <a:buNone/>
            </a:pPr>
            <a:r>
              <a:rPr lang="en-US" sz="2300">
                <a:solidFill>
                  <a:schemeClr val="dk2"/>
                </a:solidFill>
                <a:latin typeface="Aleo"/>
                <a:ea typeface="Aleo"/>
                <a:cs typeface="Aleo"/>
                <a:sym typeface="Aleo"/>
              </a:rPr>
              <a:t>Caveats and considerations are provided but no instructions on what to do with this information or how to assess it </a:t>
            </a:r>
            <a:endParaRPr sz="2300" b="0" i="0" u="none" strike="noStrike" cap="none">
              <a:solidFill>
                <a:schemeClr val="dk2"/>
              </a:solidFill>
              <a:latin typeface="Aleo"/>
              <a:ea typeface="Aleo"/>
              <a:cs typeface="Aleo"/>
              <a:sym typeface="Aleo"/>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04"/>
        <p:cNvGrpSpPr/>
        <p:nvPr/>
      </p:nvGrpSpPr>
      <p:grpSpPr>
        <a:xfrm>
          <a:off x="0" y="0"/>
          <a:ext cx="0" cy="0"/>
          <a:chOff x="0" y="0"/>
          <a:chExt cx="0" cy="0"/>
        </a:xfrm>
      </p:grpSpPr>
      <p:sp>
        <p:nvSpPr>
          <p:cNvPr id="605" name="Google Shape;605;p78"/>
          <p:cNvSpPr txBox="1">
            <a:spLocks noGrp="1"/>
          </p:cNvSpPr>
          <p:nvPr>
            <p:ph type="title"/>
          </p:nvPr>
        </p:nvSpPr>
        <p:spPr>
          <a:xfrm>
            <a:off x="79800" y="54100"/>
            <a:ext cx="11937300" cy="763500"/>
          </a:xfrm>
          <a:prstGeom prst="rect">
            <a:avLst/>
          </a:prstGeom>
        </p:spPr>
        <p:txBody>
          <a:bodyPr spcFirstLastPara="1" wrap="square" lIns="121900" tIns="121900" rIns="121900" bIns="121900" anchor="t" anchorCtr="0">
            <a:noAutofit/>
          </a:bodyPr>
          <a:lstStyle/>
          <a:p>
            <a:pPr marL="0" lvl="0" indent="0" algn="ctr" rtl="0">
              <a:spcBef>
                <a:spcPts val="0"/>
              </a:spcBef>
              <a:spcAft>
                <a:spcPts val="0"/>
              </a:spcAft>
              <a:buSzPts val="900"/>
              <a:buNone/>
            </a:pPr>
            <a:r>
              <a:rPr lang="en-US" sz="3600" b="1">
                <a:solidFill>
                  <a:srgbClr val="00609C"/>
                </a:solidFill>
              </a:rPr>
              <a:t>Nonsense Variant in v4 framework</a:t>
            </a:r>
            <a:endParaRPr sz="3600" b="1">
              <a:solidFill>
                <a:srgbClr val="00609C"/>
              </a:solidFill>
            </a:endParaRPr>
          </a:p>
        </p:txBody>
      </p:sp>
      <p:pic>
        <p:nvPicPr>
          <p:cNvPr id="606" name="Google Shape;606;p78"/>
          <p:cNvPicPr preferRelativeResize="0"/>
          <p:nvPr/>
        </p:nvPicPr>
        <p:blipFill>
          <a:blip r:embed="rId3">
            <a:alphaModFix/>
          </a:blip>
          <a:stretch>
            <a:fillRect/>
          </a:stretch>
        </p:blipFill>
        <p:spPr>
          <a:xfrm>
            <a:off x="152400" y="970000"/>
            <a:ext cx="11887203" cy="457475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10"/>
        <p:cNvGrpSpPr/>
        <p:nvPr/>
      </p:nvGrpSpPr>
      <p:grpSpPr>
        <a:xfrm>
          <a:off x="0" y="0"/>
          <a:ext cx="0" cy="0"/>
          <a:chOff x="0" y="0"/>
          <a:chExt cx="0" cy="0"/>
        </a:xfrm>
      </p:grpSpPr>
      <p:pic>
        <p:nvPicPr>
          <p:cNvPr id="611" name="Google Shape;611;p79" descr="A picture containing text, newspaper&#10;&#10;Description automatically generated"/>
          <p:cNvPicPr preferRelativeResize="0"/>
          <p:nvPr/>
        </p:nvPicPr>
        <p:blipFill rotWithShape="1">
          <a:blip r:embed="rId3">
            <a:alphaModFix/>
          </a:blip>
          <a:srcRect b="69550"/>
          <a:stretch/>
        </p:blipFill>
        <p:spPr>
          <a:xfrm>
            <a:off x="105100" y="1054178"/>
            <a:ext cx="11971282" cy="1420080"/>
          </a:xfrm>
          <a:prstGeom prst="rect">
            <a:avLst/>
          </a:prstGeom>
          <a:noFill/>
          <a:ln>
            <a:noFill/>
          </a:ln>
        </p:spPr>
      </p:pic>
      <p:sp>
        <p:nvSpPr>
          <p:cNvPr id="612" name="Google Shape;612;p79"/>
          <p:cNvSpPr/>
          <p:nvPr/>
        </p:nvSpPr>
        <p:spPr>
          <a:xfrm>
            <a:off x="935420" y="1713186"/>
            <a:ext cx="1114500" cy="809100"/>
          </a:xfrm>
          <a:prstGeom prst="roundRect">
            <a:avLst>
              <a:gd name="adj" fmla="val 16667"/>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Aleo"/>
              <a:ea typeface="Aleo"/>
              <a:cs typeface="Aleo"/>
              <a:sym typeface="Aleo"/>
            </a:endParaRPr>
          </a:p>
        </p:txBody>
      </p:sp>
      <p:pic>
        <p:nvPicPr>
          <p:cNvPr id="613" name="Google Shape;613;p79" descr="Text&#10;&#10;Description automatically generated"/>
          <p:cNvPicPr preferRelativeResize="0"/>
          <p:nvPr/>
        </p:nvPicPr>
        <p:blipFill rotWithShape="1">
          <a:blip r:embed="rId4">
            <a:alphaModFix/>
          </a:blip>
          <a:srcRect/>
          <a:stretch/>
        </p:blipFill>
        <p:spPr>
          <a:xfrm>
            <a:off x="477299" y="2764824"/>
            <a:ext cx="4996899" cy="3198025"/>
          </a:xfrm>
          <a:prstGeom prst="rect">
            <a:avLst/>
          </a:prstGeom>
          <a:noFill/>
          <a:ln>
            <a:noFill/>
          </a:ln>
        </p:spPr>
      </p:pic>
      <p:pic>
        <p:nvPicPr>
          <p:cNvPr id="614" name="Google Shape;614;p79"/>
          <p:cNvPicPr preferRelativeResize="0"/>
          <p:nvPr/>
        </p:nvPicPr>
        <p:blipFill>
          <a:blip r:embed="rId5">
            <a:alphaModFix/>
          </a:blip>
          <a:stretch>
            <a:fillRect/>
          </a:stretch>
        </p:blipFill>
        <p:spPr>
          <a:xfrm>
            <a:off x="6096000" y="3538787"/>
            <a:ext cx="6064353" cy="1650100"/>
          </a:xfrm>
          <a:prstGeom prst="rect">
            <a:avLst/>
          </a:prstGeom>
          <a:noFill/>
          <a:ln>
            <a:noFill/>
          </a:ln>
        </p:spPr>
      </p:pic>
      <p:sp>
        <p:nvSpPr>
          <p:cNvPr id="615" name="Google Shape;615;p79"/>
          <p:cNvSpPr/>
          <p:nvPr/>
        </p:nvSpPr>
        <p:spPr>
          <a:xfrm>
            <a:off x="5972775" y="4375275"/>
            <a:ext cx="407100" cy="244500"/>
          </a:xfrm>
          <a:prstGeom prst="rightArrow">
            <a:avLst>
              <a:gd name="adj1" fmla="val 50000"/>
              <a:gd name="adj2" fmla="val 5000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1500"/>
          </a:p>
        </p:txBody>
      </p:sp>
      <p:sp>
        <p:nvSpPr>
          <p:cNvPr id="616" name="Google Shape;616;p79"/>
          <p:cNvSpPr txBox="1">
            <a:spLocks noGrp="1"/>
          </p:cNvSpPr>
          <p:nvPr>
            <p:ph type="title"/>
          </p:nvPr>
        </p:nvSpPr>
        <p:spPr>
          <a:xfrm>
            <a:off x="79800" y="54100"/>
            <a:ext cx="11937300" cy="763500"/>
          </a:xfrm>
          <a:prstGeom prst="rect">
            <a:avLst/>
          </a:prstGeom>
        </p:spPr>
        <p:txBody>
          <a:bodyPr spcFirstLastPara="1" wrap="square" lIns="121900" tIns="121900" rIns="121900" bIns="121900" anchor="t" anchorCtr="0">
            <a:noAutofit/>
          </a:bodyPr>
          <a:lstStyle/>
          <a:p>
            <a:pPr marL="0" lvl="0" indent="0" algn="ctr" rtl="0">
              <a:spcBef>
                <a:spcPts val="0"/>
              </a:spcBef>
              <a:spcAft>
                <a:spcPts val="0"/>
              </a:spcAft>
              <a:buSzPts val="900"/>
              <a:buNone/>
            </a:pPr>
            <a:r>
              <a:rPr lang="en-US" sz="3600" b="1">
                <a:solidFill>
                  <a:srgbClr val="00609C"/>
                </a:solidFill>
              </a:rPr>
              <a:t>Nonsense Variant in v4 framework</a:t>
            </a:r>
            <a:endParaRPr sz="3600" b="1">
              <a:solidFill>
                <a:srgbClr val="00609C"/>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20"/>
        <p:cNvGrpSpPr/>
        <p:nvPr/>
      </p:nvGrpSpPr>
      <p:grpSpPr>
        <a:xfrm>
          <a:off x="0" y="0"/>
          <a:ext cx="0" cy="0"/>
          <a:chOff x="0" y="0"/>
          <a:chExt cx="0" cy="0"/>
        </a:xfrm>
      </p:grpSpPr>
      <p:pic>
        <p:nvPicPr>
          <p:cNvPr id="621" name="Google Shape;621;p80" descr="A picture containing text, newspaper&#10;&#10;Description automatically generated"/>
          <p:cNvPicPr preferRelativeResize="0"/>
          <p:nvPr/>
        </p:nvPicPr>
        <p:blipFill rotWithShape="1">
          <a:blip r:embed="rId3">
            <a:alphaModFix/>
          </a:blip>
          <a:srcRect b="69550"/>
          <a:stretch/>
        </p:blipFill>
        <p:spPr>
          <a:xfrm>
            <a:off x="105100" y="1054178"/>
            <a:ext cx="11971282" cy="1420080"/>
          </a:xfrm>
          <a:prstGeom prst="rect">
            <a:avLst/>
          </a:prstGeom>
          <a:noFill/>
          <a:ln>
            <a:noFill/>
          </a:ln>
        </p:spPr>
      </p:pic>
      <p:sp>
        <p:nvSpPr>
          <p:cNvPr id="622" name="Google Shape;622;p80"/>
          <p:cNvSpPr/>
          <p:nvPr/>
        </p:nvSpPr>
        <p:spPr>
          <a:xfrm>
            <a:off x="2164976" y="1102659"/>
            <a:ext cx="1116000" cy="551700"/>
          </a:xfrm>
          <a:prstGeom prst="roundRect">
            <a:avLst>
              <a:gd name="adj" fmla="val 16667"/>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Aleo"/>
              <a:ea typeface="Aleo"/>
              <a:cs typeface="Aleo"/>
              <a:sym typeface="Aleo"/>
            </a:endParaRPr>
          </a:p>
        </p:txBody>
      </p:sp>
      <p:pic>
        <p:nvPicPr>
          <p:cNvPr id="623" name="Google Shape;623;p80" descr="A picture containing table&#10;&#10;Description automatically generated"/>
          <p:cNvPicPr preferRelativeResize="0"/>
          <p:nvPr/>
        </p:nvPicPr>
        <p:blipFill rotWithShape="1">
          <a:blip r:embed="rId4">
            <a:alphaModFix/>
          </a:blip>
          <a:srcRect/>
          <a:stretch/>
        </p:blipFill>
        <p:spPr>
          <a:xfrm>
            <a:off x="3219450" y="2019300"/>
            <a:ext cx="5753100" cy="2819400"/>
          </a:xfrm>
          <a:prstGeom prst="rect">
            <a:avLst/>
          </a:prstGeom>
          <a:noFill/>
          <a:ln>
            <a:noFill/>
          </a:ln>
        </p:spPr>
      </p:pic>
      <p:sp>
        <p:nvSpPr>
          <p:cNvPr id="624" name="Google Shape;624;p80"/>
          <p:cNvSpPr txBox="1">
            <a:spLocks noGrp="1"/>
          </p:cNvSpPr>
          <p:nvPr>
            <p:ph type="title"/>
          </p:nvPr>
        </p:nvSpPr>
        <p:spPr>
          <a:xfrm>
            <a:off x="79800" y="54100"/>
            <a:ext cx="11937300" cy="763500"/>
          </a:xfrm>
          <a:prstGeom prst="rect">
            <a:avLst/>
          </a:prstGeom>
        </p:spPr>
        <p:txBody>
          <a:bodyPr spcFirstLastPara="1" wrap="square" lIns="121900" tIns="121900" rIns="121900" bIns="121900" anchor="t" anchorCtr="0">
            <a:noAutofit/>
          </a:bodyPr>
          <a:lstStyle/>
          <a:p>
            <a:pPr marL="0" lvl="0" indent="0" algn="ctr" rtl="0">
              <a:spcBef>
                <a:spcPts val="0"/>
              </a:spcBef>
              <a:spcAft>
                <a:spcPts val="0"/>
              </a:spcAft>
              <a:buSzPts val="900"/>
              <a:buNone/>
            </a:pPr>
            <a:r>
              <a:rPr lang="en-US" sz="3600" b="1" dirty="0">
                <a:solidFill>
                  <a:srgbClr val="00609C"/>
                </a:solidFill>
              </a:rPr>
              <a:t>Nonsense Variant in v4 framework</a:t>
            </a:r>
            <a:endParaRPr sz="3600" b="1" dirty="0">
              <a:solidFill>
                <a:srgbClr val="00609C"/>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800"/>
        <p:cNvGrpSpPr/>
        <p:nvPr/>
      </p:nvGrpSpPr>
      <p:grpSpPr>
        <a:xfrm>
          <a:off x="0" y="0"/>
          <a:ext cx="0" cy="0"/>
          <a:chOff x="0" y="0"/>
          <a:chExt cx="0" cy="0"/>
        </a:xfrm>
      </p:grpSpPr>
      <p:pic>
        <p:nvPicPr>
          <p:cNvPr id="802" name="Google Shape;802;p24" descr="A picture containing text, newspaper&#10;&#10;Description automatically generated"/>
          <p:cNvPicPr preferRelativeResize="0"/>
          <p:nvPr/>
        </p:nvPicPr>
        <p:blipFill rotWithShape="1">
          <a:blip r:embed="rId3">
            <a:alphaModFix/>
          </a:blip>
          <a:srcRect b="69550"/>
          <a:stretch/>
        </p:blipFill>
        <p:spPr>
          <a:xfrm>
            <a:off x="105100" y="1054178"/>
            <a:ext cx="11971283" cy="1420081"/>
          </a:xfrm>
          <a:prstGeom prst="rect">
            <a:avLst/>
          </a:prstGeom>
          <a:noFill/>
          <a:ln>
            <a:noFill/>
          </a:ln>
        </p:spPr>
      </p:pic>
      <p:sp>
        <p:nvSpPr>
          <p:cNvPr id="803" name="Google Shape;803;p24"/>
          <p:cNvSpPr/>
          <p:nvPr/>
        </p:nvSpPr>
        <p:spPr>
          <a:xfrm>
            <a:off x="3348318" y="1102659"/>
            <a:ext cx="2178422" cy="551329"/>
          </a:xfrm>
          <a:prstGeom prst="roundRect">
            <a:avLst>
              <a:gd name="adj" fmla="val 16667"/>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2400" b="0" i="0" u="none" strike="noStrike" cap="none">
              <a:solidFill>
                <a:schemeClr val="lt1"/>
              </a:solidFill>
              <a:latin typeface="Aleo"/>
              <a:ea typeface="Aleo"/>
              <a:cs typeface="Aleo"/>
              <a:sym typeface="Aleo"/>
            </a:endParaRPr>
          </a:p>
        </p:txBody>
      </p:sp>
      <p:pic>
        <p:nvPicPr>
          <p:cNvPr id="805" name="Google Shape;805;p24" descr="Diagram&#10;&#10;Description automatically generated with low confidence"/>
          <p:cNvPicPr preferRelativeResize="0"/>
          <p:nvPr/>
        </p:nvPicPr>
        <p:blipFill rotWithShape="1">
          <a:blip r:embed="rId4">
            <a:alphaModFix/>
          </a:blip>
          <a:srcRect/>
          <a:stretch/>
        </p:blipFill>
        <p:spPr>
          <a:xfrm>
            <a:off x="3213847" y="1773182"/>
            <a:ext cx="7772400" cy="1511092"/>
          </a:xfrm>
          <a:prstGeom prst="rect">
            <a:avLst/>
          </a:prstGeom>
          <a:noFill/>
          <a:ln>
            <a:noFill/>
          </a:ln>
        </p:spPr>
      </p:pic>
      <p:sp>
        <p:nvSpPr>
          <p:cNvPr id="4" name="Google Shape;624;p80">
            <a:extLst>
              <a:ext uri="{FF2B5EF4-FFF2-40B4-BE49-F238E27FC236}">
                <a16:creationId xmlns:a16="http://schemas.microsoft.com/office/drawing/2014/main" id="{7AD63C70-218E-6E6F-63DD-6A961C6EF6EE}"/>
              </a:ext>
            </a:extLst>
          </p:cNvPr>
          <p:cNvSpPr txBox="1">
            <a:spLocks noGrp="1"/>
          </p:cNvSpPr>
          <p:nvPr>
            <p:ph type="title"/>
          </p:nvPr>
        </p:nvSpPr>
        <p:spPr>
          <a:xfrm>
            <a:off x="79800" y="54100"/>
            <a:ext cx="11937300" cy="763500"/>
          </a:xfrm>
          <a:prstGeom prst="rect">
            <a:avLst/>
          </a:prstGeom>
        </p:spPr>
        <p:txBody>
          <a:bodyPr spcFirstLastPara="1" wrap="square" lIns="121900" tIns="121900" rIns="121900" bIns="121900" anchor="t" anchorCtr="0">
            <a:noAutofit/>
          </a:bodyPr>
          <a:lstStyle/>
          <a:p>
            <a:pPr marL="0" lvl="0" indent="0" algn="ctr" rtl="0">
              <a:spcBef>
                <a:spcPts val="0"/>
              </a:spcBef>
              <a:spcAft>
                <a:spcPts val="0"/>
              </a:spcAft>
              <a:buSzPts val="900"/>
              <a:buNone/>
            </a:pPr>
            <a:r>
              <a:rPr lang="en-US" sz="3600" b="1" dirty="0">
                <a:solidFill>
                  <a:srgbClr val="00609C"/>
                </a:solidFill>
              </a:rPr>
              <a:t>Nonsense Variant in v4 framework</a:t>
            </a:r>
            <a:endParaRPr sz="3600" b="1" dirty="0">
              <a:solidFill>
                <a:srgbClr val="00609C"/>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Shape 251"/>
        <p:cNvGrpSpPr/>
        <p:nvPr/>
      </p:nvGrpSpPr>
      <p:grpSpPr>
        <a:xfrm>
          <a:off x="0" y="0"/>
          <a:ext cx="0" cy="0"/>
          <a:chOff x="0" y="0"/>
          <a:chExt cx="0" cy="0"/>
        </a:xfrm>
      </p:grpSpPr>
      <p:grpSp>
        <p:nvGrpSpPr>
          <p:cNvPr id="252" name="Google Shape;252;p52"/>
          <p:cNvGrpSpPr/>
          <p:nvPr/>
        </p:nvGrpSpPr>
        <p:grpSpPr>
          <a:xfrm>
            <a:off x="222705" y="864954"/>
            <a:ext cx="7828216" cy="4305639"/>
            <a:chOff x="167033" y="19696"/>
            <a:chExt cx="5871309" cy="3229310"/>
          </a:xfrm>
        </p:grpSpPr>
        <p:sp>
          <p:nvSpPr>
            <p:cNvPr id="253" name="Google Shape;253;p52"/>
            <p:cNvSpPr/>
            <p:nvPr/>
          </p:nvSpPr>
          <p:spPr>
            <a:xfrm rot="5400000">
              <a:off x="340058" y="743938"/>
              <a:ext cx="653400" cy="743700"/>
            </a:xfrm>
            <a:prstGeom prst="bentUpArrow">
              <a:avLst>
                <a:gd name="adj1" fmla="val 32840"/>
                <a:gd name="adj2" fmla="val 25000"/>
                <a:gd name="adj3" fmla="val 35780"/>
              </a:avLst>
            </a:prstGeom>
            <a:solidFill>
              <a:srgbClr val="C1C1CF"/>
            </a:solidFill>
            <a:ln w="1905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Aleo"/>
                <a:ea typeface="Aleo"/>
                <a:cs typeface="Aleo"/>
                <a:sym typeface="Aleo"/>
              </a:endParaRPr>
            </a:p>
          </p:txBody>
        </p:sp>
        <p:sp>
          <p:nvSpPr>
            <p:cNvPr id="254" name="Google Shape;254;p52"/>
            <p:cNvSpPr/>
            <p:nvPr/>
          </p:nvSpPr>
          <p:spPr>
            <a:xfrm>
              <a:off x="167033" y="19696"/>
              <a:ext cx="1099800" cy="769800"/>
            </a:xfrm>
            <a:prstGeom prst="roundRect">
              <a:avLst>
                <a:gd name="adj" fmla="val 16670"/>
              </a:avLst>
            </a:prstGeom>
            <a:solidFill>
              <a:srgbClr val="52538A"/>
            </a:solidFill>
            <a:ln w="1905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Aleo"/>
                <a:ea typeface="Aleo"/>
                <a:cs typeface="Aleo"/>
                <a:sym typeface="Aleo"/>
              </a:endParaRPr>
            </a:p>
          </p:txBody>
        </p:sp>
        <p:sp>
          <p:nvSpPr>
            <p:cNvPr id="255" name="Google Shape;255;p52"/>
            <p:cNvSpPr txBox="1"/>
            <p:nvPr/>
          </p:nvSpPr>
          <p:spPr>
            <a:xfrm>
              <a:off x="204617" y="57280"/>
              <a:ext cx="1024500" cy="694500"/>
            </a:xfrm>
            <a:prstGeom prst="rect">
              <a:avLst/>
            </a:prstGeom>
            <a:noFill/>
            <a:ln>
              <a:noFill/>
            </a:ln>
          </p:spPr>
          <p:txBody>
            <a:bodyPr spcFirstLastPara="1" wrap="square" lIns="121900" tIns="121900" rIns="121900" bIns="121900" anchor="ctr" anchorCtr="0">
              <a:noAutofit/>
            </a:bodyPr>
            <a:lstStyle/>
            <a:p>
              <a:pPr marL="0" marR="0" lvl="0" indent="0" algn="ctr" rtl="0">
                <a:lnSpc>
                  <a:spcPct val="90000"/>
                </a:lnSpc>
                <a:spcBef>
                  <a:spcPts val="0"/>
                </a:spcBef>
                <a:spcAft>
                  <a:spcPts val="0"/>
                </a:spcAft>
                <a:buClr>
                  <a:srgbClr val="000000"/>
                </a:buClr>
                <a:buSzPts val="3200"/>
                <a:buFont typeface="Arial"/>
                <a:buNone/>
              </a:pPr>
              <a:r>
                <a:rPr lang="en-US" sz="3200" b="0" i="0" u="none" strike="noStrike" cap="none">
                  <a:solidFill>
                    <a:schemeClr val="lt1"/>
                  </a:solidFill>
                  <a:latin typeface="Aleo"/>
                  <a:ea typeface="Aleo"/>
                  <a:cs typeface="Aleo"/>
                  <a:sym typeface="Aleo"/>
                </a:rPr>
                <a:t>SVC v1</a:t>
              </a:r>
              <a:endParaRPr sz="3200" b="0" i="0" u="none" strike="noStrike" cap="none">
                <a:solidFill>
                  <a:srgbClr val="000000"/>
                </a:solidFill>
                <a:latin typeface="Aleo"/>
                <a:ea typeface="Aleo"/>
                <a:cs typeface="Aleo"/>
                <a:sym typeface="Aleo"/>
              </a:endParaRPr>
            </a:p>
          </p:txBody>
        </p:sp>
        <p:sp>
          <p:nvSpPr>
            <p:cNvPr id="256" name="Google Shape;256;p52"/>
            <p:cNvSpPr/>
            <p:nvPr/>
          </p:nvSpPr>
          <p:spPr>
            <a:xfrm>
              <a:off x="1272703" y="69183"/>
              <a:ext cx="2096100" cy="622200"/>
            </a:xfrm>
            <a:prstGeom prst="rect">
              <a:avLst/>
            </a:prstGeom>
            <a:no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Aleo"/>
                <a:ea typeface="Aleo"/>
                <a:cs typeface="Aleo"/>
                <a:sym typeface="Aleo"/>
              </a:endParaRPr>
            </a:p>
          </p:txBody>
        </p:sp>
        <p:sp>
          <p:nvSpPr>
            <p:cNvPr id="257" name="Google Shape;257;p52"/>
            <p:cNvSpPr txBox="1"/>
            <p:nvPr/>
          </p:nvSpPr>
          <p:spPr>
            <a:xfrm>
              <a:off x="1272700" y="69180"/>
              <a:ext cx="2419800" cy="622200"/>
            </a:xfrm>
            <a:prstGeom prst="rect">
              <a:avLst/>
            </a:prstGeom>
            <a:noFill/>
            <a:ln>
              <a:noFill/>
            </a:ln>
          </p:spPr>
          <p:txBody>
            <a:bodyPr spcFirstLastPara="1" wrap="square" lIns="111725" tIns="111725" rIns="111725" bIns="111725" anchor="ctr" anchorCtr="0">
              <a:noAutofit/>
            </a:bodyPr>
            <a:lstStyle/>
            <a:p>
              <a:pPr marL="0" marR="0" lvl="0" indent="0" algn="l" rtl="0">
                <a:lnSpc>
                  <a:spcPct val="90000"/>
                </a:lnSpc>
                <a:spcBef>
                  <a:spcPts val="0"/>
                </a:spcBef>
                <a:spcAft>
                  <a:spcPts val="0"/>
                </a:spcAft>
                <a:buClr>
                  <a:srgbClr val="000000"/>
                </a:buClr>
                <a:buSzPts val="2500"/>
                <a:buFont typeface="Arial"/>
                <a:buNone/>
              </a:pPr>
              <a:r>
                <a:rPr lang="en-US" sz="2500" b="0" i="0" u="none" strike="noStrike" cap="none">
                  <a:solidFill>
                    <a:srgbClr val="000000"/>
                  </a:solidFill>
                  <a:latin typeface="Aleo"/>
                  <a:ea typeface="Aleo"/>
                  <a:cs typeface="Aleo"/>
                  <a:sym typeface="Aleo"/>
                </a:rPr>
                <a:t>Kazazian et al 2002</a:t>
              </a:r>
              <a:endParaRPr sz="2500" b="0" i="0" u="none" strike="noStrike" cap="none">
                <a:solidFill>
                  <a:srgbClr val="000000"/>
                </a:solidFill>
                <a:latin typeface="Aleo"/>
                <a:ea typeface="Aleo"/>
                <a:cs typeface="Aleo"/>
                <a:sym typeface="Aleo"/>
              </a:endParaRPr>
            </a:p>
          </p:txBody>
        </p:sp>
        <p:sp>
          <p:nvSpPr>
            <p:cNvPr id="258" name="Google Shape;258;p52"/>
            <p:cNvSpPr/>
            <p:nvPr/>
          </p:nvSpPr>
          <p:spPr>
            <a:xfrm rot="5400000">
              <a:off x="1194326" y="1548635"/>
              <a:ext cx="653400" cy="743700"/>
            </a:xfrm>
            <a:prstGeom prst="bentUpArrow">
              <a:avLst>
                <a:gd name="adj1" fmla="val 32840"/>
                <a:gd name="adj2" fmla="val 25000"/>
                <a:gd name="adj3" fmla="val 35780"/>
              </a:avLst>
            </a:prstGeom>
            <a:solidFill>
              <a:srgbClr val="C1C1CF"/>
            </a:solidFill>
            <a:ln w="1905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Aleo"/>
                <a:ea typeface="Aleo"/>
                <a:cs typeface="Aleo"/>
                <a:sym typeface="Aleo"/>
              </a:endParaRPr>
            </a:p>
          </p:txBody>
        </p:sp>
        <p:sp>
          <p:nvSpPr>
            <p:cNvPr id="259" name="Google Shape;259;p52"/>
            <p:cNvSpPr/>
            <p:nvPr/>
          </p:nvSpPr>
          <p:spPr>
            <a:xfrm>
              <a:off x="1012727" y="832966"/>
              <a:ext cx="1099800" cy="769800"/>
            </a:xfrm>
            <a:prstGeom prst="roundRect">
              <a:avLst>
                <a:gd name="adj" fmla="val 16670"/>
              </a:avLst>
            </a:prstGeom>
            <a:solidFill>
              <a:srgbClr val="52538A"/>
            </a:solidFill>
            <a:ln w="1905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Aleo"/>
                <a:ea typeface="Aleo"/>
                <a:cs typeface="Aleo"/>
                <a:sym typeface="Aleo"/>
              </a:endParaRPr>
            </a:p>
          </p:txBody>
        </p:sp>
        <p:sp>
          <p:nvSpPr>
            <p:cNvPr id="260" name="Google Shape;260;p52"/>
            <p:cNvSpPr txBox="1"/>
            <p:nvPr/>
          </p:nvSpPr>
          <p:spPr>
            <a:xfrm>
              <a:off x="1050311" y="870550"/>
              <a:ext cx="1024500" cy="694500"/>
            </a:xfrm>
            <a:prstGeom prst="rect">
              <a:avLst/>
            </a:prstGeom>
            <a:noFill/>
            <a:ln>
              <a:noFill/>
            </a:ln>
          </p:spPr>
          <p:txBody>
            <a:bodyPr spcFirstLastPara="1" wrap="square" lIns="121900" tIns="121900" rIns="121900" bIns="121900" anchor="ctr" anchorCtr="0">
              <a:noAutofit/>
            </a:bodyPr>
            <a:lstStyle/>
            <a:p>
              <a:pPr marL="0" marR="0" lvl="0" indent="0" algn="ctr" rtl="0">
                <a:lnSpc>
                  <a:spcPct val="90000"/>
                </a:lnSpc>
                <a:spcBef>
                  <a:spcPts val="0"/>
                </a:spcBef>
                <a:spcAft>
                  <a:spcPts val="0"/>
                </a:spcAft>
                <a:buClr>
                  <a:srgbClr val="000000"/>
                </a:buClr>
                <a:buSzPts val="3200"/>
                <a:buFont typeface="Arial"/>
                <a:buNone/>
              </a:pPr>
              <a:r>
                <a:rPr lang="en-US" sz="3200" b="0" i="0" u="none" strike="noStrike" cap="none">
                  <a:solidFill>
                    <a:schemeClr val="lt1"/>
                  </a:solidFill>
                  <a:latin typeface="Aleo"/>
                  <a:ea typeface="Aleo"/>
                  <a:cs typeface="Aleo"/>
                  <a:sym typeface="Aleo"/>
                </a:rPr>
                <a:t>SVC v2</a:t>
              </a:r>
              <a:endParaRPr sz="3200" b="0" i="0" u="none" strike="noStrike" cap="none">
                <a:solidFill>
                  <a:srgbClr val="000000"/>
                </a:solidFill>
                <a:latin typeface="Aleo"/>
                <a:ea typeface="Aleo"/>
                <a:cs typeface="Aleo"/>
                <a:sym typeface="Aleo"/>
              </a:endParaRPr>
            </a:p>
          </p:txBody>
        </p:sp>
        <p:sp>
          <p:nvSpPr>
            <p:cNvPr id="261" name="Google Shape;261;p52"/>
            <p:cNvSpPr/>
            <p:nvPr/>
          </p:nvSpPr>
          <p:spPr>
            <a:xfrm>
              <a:off x="2084968" y="889834"/>
              <a:ext cx="2163000" cy="622200"/>
            </a:xfrm>
            <a:prstGeom prst="rect">
              <a:avLst/>
            </a:prstGeom>
            <a:no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Aleo"/>
                <a:ea typeface="Aleo"/>
                <a:cs typeface="Aleo"/>
                <a:sym typeface="Aleo"/>
              </a:endParaRPr>
            </a:p>
          </p:txBody>
        </p:sp>
        <p:sp>
          <p:nvSpPr>
            <p:cNvPr id="262" name="Google Shape;262;p52"/>
            <p:cNvSpPr txBox="1"/>
            <p:nvPr/>
          </p:nvSpPr>
          <p:spPr>
            <a:xfrm>
              <a:off x="2084976" y="889830"/>
              <a:ext cx="2419800" cy="622200"/>
            </a:xfrm>
            <a:prstGeom prst="rect">
              <a:avLst/>
            </a:prstGeom>
            <a:noFill/>
            <a:ln>
              <a:noFill/>
            </a:ln>
          </p:spPr>
          <p:txBody>
            <a:bodyPr spcFirstLastPara="1" wrap="square" lIns="111725" tIns="111725" rIns="111725" bIns="111725" anchor="ctr" anchorCtr="0">
              <a:noAutofit/>
            </a:bodyPr>
            <a:lstStyle/>
            <a:p>
              <a:pPr marL="0" marR="0" lvl="0" indent="0" algn="l" rtl="0">
                <a:lnSpc>
                  <a:spcPct val="90000"/>
                </a:lnSpc>
                <a:spcBef>
                  <a:spcPts val="0"/>
                </a:spcBef>
                <a:spcAft>
                  <a:spcPts val="0"/>
                </a:spcAft>
                <a:buClr>
                  <a:srgbClr val="000000"/>
                </a:buClr>
                <a:buSzPts val="2500"/>
                <a:buFont typeface="Arial"/>
                <a:buNone/>
              </a:pPr>
              <a:r>
                <a:rPr lang="en-US" sz="2500" b="0" i="0" u="none" strike="noStrike" cap="none">
                  <a:solidFill>
                    <a:srgbClr val="000000"/>
                  </a:solidFill>
                  <a:latin typeface="Aleo"/>
                  <a:ea typeface="Aleo"/>
                  <a:cs typeface="Aleo"/>
                  <a:sym typeface="Aleo"/>
                </a:rPr>
                <a:t>Richards et al. 2008</a:t>
              </a:r>
              <a:endParaRPr sz="2500" b="0" i="0" u="none" strike="noStrike" cap="none">
                <a:solidFill>
                  <a:srgbClr val="000000"/>
                </a:solidFill>
                <a:latin typeface="Aleo"/>
                <a:ea typeface="Aleo"/>
                <a:cs typeface="Aleo"/>
                <a:sym typeface="Aleo"/>
              </a:endParaRPr>
            </a:p>
          </p:txBody>
        </p:sp>
        <p:sp>
          <p:nvSpPr>
            <p:cNvPr id="263" name="Google Shape;263;p52"/>
            <p:cNvSpPr/>
            <p:nvPr/>
          </p:nvSpPr>
          <p:spPr>
            <a:xfrm rot="5400000">
              <a:off x="2040033" y="2379058"/>
              <a:ext cx="653400" cy="743700"/>
            </a:xfrm>
            <a:prstGeom prst="bentUpArrow">
              <a:avLst>
                <a:gd name="adj1" fmla="val 32840"/>
                <a:gd name="adj2" fmla="val 25000"/>
                <a:gd name="adj3" fmla="val 35780"/>
              </a:avLst>
            </a:prstGeom>
            <a:solidFill>
              <a:srgbClr val="C1C1CF"/>
            </a:solidFill>
            <a:ln w="1905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Aleo"/>
                <a:ea typeface="Aleo"/>
                <a:cs typeface="Aleo"/>
                <a:sym typeface="Aleo"/>
              </a:endParaRPr>
            </a:p>
          </p:txBody>
        </p:sp>
        <p:sp>
          <p:nvSpPr>
            <p:cNvPr id="264" name="Google Shape;264;p52"/>
            <p:cNvSpPr/>
            <p:nvPr/>
          </p:nvSpPr>
          <p:spPr>
            <a:xfrm>
              <a:off x="1866998" y="1654804"/>
              <a:ext cx="1099800" cy="769800"/>
            </a:xfrm>
            <a:prstGeom prst="roundRect">
              <a:avLst>
                <a:gd name="adj" fmla="val 16670"/>
              </a:avLst>
            </a:prstGeom>
            <a:solidFill>
              <a:srgbClr val="52538A"/>
            </a:solidFill>
            <a:ln w="1905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Aleo"/>
                <a:ea typeface="Aleo"/>
                <a:cs typeface="Aleo"/>
                <a:sym typeface="Aleo"/>
              </a:endParaRPr>
            </a:p>
          </p:txBody>
        </p:sp>
        <p:sp>
          <p:nvSpPr>
            <p:cNvPr id="265" name="Google Shape;265;p52"/>
            <p:cNvSpPr txBox="1"/>
            <p:nvPr/>
          </p:nvSpPr>
          <p:spPr>
            <a:xfrm>
              <a:off x="1904582" y="1692388"/>
              <a:ext cx="1024500" cy="694500"/>
            </a:xfrm>
            <a:prstGeom prst="rect">
              <a:avLst/>
            </a:prstGeom>
            <a:noFill/>
            <a:ln>
              <a:noFill/>
            </a:ln>
          </p:spPr>
          <p:txBody>
            <a:bodyPr spcFirstLastPara="1" wrap="square" lIns="121900" tIns="121900" rIns="121900" bIns="121900" anchor="ctr" anchorCtr="0">
              <a:noAutofit/>
            </a:bodyPr>
            <a:lstStyle/>
            <a:p>
              <a:pPr marL="0" marR="0" lvl="0" indent="0" algn="ctr" rtl="0">
                <a:lnSpc>
                  <a:spcPct val="90000"/>
                </a:lnSpc>
                <a:spcBef>
                  <a:spcPts val="0"/>
                </a:spcBef>
                <a:spcAft>
                  <a:spcPts val="0"/>
                </a:spcAft>
                <a:buClr>
                  <a:srgbClr val="000000"/>
                </a:buClr>
                <a:buSzPts val="3200"/>
                <a:buFont typeface="Arial"/>
                <a:buNone/>
              </a:pPr>
              <a:r>
                <a:rPr lang="en-US" sz="3200" b="0" i="0" u="none" strike="noStrike" cap="none">
                  <a:solidFill>
                    <a:schemeClr val="lt1"/>
                  </a:solidFill>
                  <a:latin typeface="Aleo"/>
                  <a:ea typeface="Aleo"/>
                  <a:cs typeface="Aleo"/>
                  <a:sym typeface="Aleo"/>
                </a:rPr>
                <a:t>SVC v3</a:t>
              </a:r>
              <a:endParaRPr sz="3200" b="0" i="0" u="none" strike="noStrike" cap="none">
                <a:solidFill>
                  <a:srgbClr val="000000"/>
                </a:solidFill>
                <a:latin typeface="Aleo"/>
                <a:ea typeface="Aleo"/>
                <a:cs typeface="Aleo"/>
                <a:sym typeface="Aleo"/>
              </a:endParaRPr>
            </a:p>
          </p:txBody>
        </p:sp>
        <p:sp>
          <p:nvSpPr>
            <p:cNvPr id="266" name="Google Shape;266;p52"/>
            <p:cNvSpPr/>
            <p:nvPr/>
          </p:nvSpPr>
          <p:spPr>
            <a:xfrm>
              <a:off x="2938105" y="1712868"/>
              <a:ext cx="2803500" cy="622200"/>
            </a:xfrm>
            <a:prstGeom prst="rect">
              <a:avLst/>
            </a:prstGeom>
            <a:no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Aleo"/>
                <a:ea typeface="Aleo"/>
                <a:cs typeface="Aleo"/>
                <a:sym typeface="Aleo"/>
              </a:endParaRPr>
            </a:p>
          </p:txBody>
        </p:sp>
        <p:sp>
          <p:nvSpPr>
            <p:cNvPr id="267" name="Google Shape;267;p52"/>
            <p:cNvSpPr txBox="1"/>
            <p:nvPr/>
          </p:nvSpPr>
          <p:spPr>
            <a:xfrm>
              <a:off x="2938105" y="1712868"/>
              <a:ext cx="2803500" cy="622200"/>
            </a:xfrm>
            <a:prstGeom prst="rect">
              <a:avLst/>
            </a:prstGeom>
            <a:noFill/>
            <a:ln>
              <a:noFill/>
            </a:ln>
          </p:spPr>
          <p:txBody>
            <a:bodyPr spcFirstLastPara="1" wrap="square" lIns="111725" tIns="111725" rIns="111725" bIns="111725" anchor="ctr" anchorCtr="0">
              <a:noAutofit/>
            </a:bodyPr>
            <a:lstStyle/>
            <a:p>
              <a:pPr marL="0" marR="0" lvl="0" indent="0" algn="l" rtl="0">
                <a:lnSpc>
                  <a:spcPct val="90000"/>
                </a:lnSpc>
                <a:spcBef>
                  <a:spcPts val="0"/>
                </a:spcBef>
                <a:spcAft>
                  <a:spcPts val="0"/>
                </a:spcAft>
                <a:buClr>
                  <a:srgbClr val="000000"/>
                </a:buClr>
                <a:buSzPts val="2500"/>
                <a:buFont typeface="Arial"/>
                <a:buNone/>
              </a:pPr>
              <a:r>
                <a:rPr lang="en-US" sz="2500" b="0" i="0" u="none" strike="noStrike" cap="none">
                  <a:solidFill>
                    <a:srgbClr val="000000"/>
                  </a:solidFill>
                  <a:latin typeface="Aleo"/>
                  <a:ea typeface="Aleo"/>
                  <a:cs typeface="Aleo"/>
                  <a:sym typeface="Aleo"/>
                </a:rPr>
                <a:t>Richards et al. 2015</a:t>
              </a:r>
              <a:endParaRPr sz="2500" b="0" i="0" u="none" strike="noStrike" cap="none">
                <a:solidFill>
                  <a:srgbClr val="000000"/>
                </a:solidFill>
                <a:latin typeface="Aleo"/>
                <a:ea typeface="Aleo"/>
                <a:cs typeface="Aleo"/>
                <a:sym typeface="Aleo"/>
              </a:endParaRPr>
            </a:p>
          </p:txBody>
        </p:sp>
        <p:sp>
          <p:nvSpPr>
            <p:cNvPr id="268" name="Google Shape;268;p52"/>
            <p:cNvSpPr/>
            <p:nvPr/>
          </p:nvSpPr>
          <p:spPr>
            <a:xfrm>
              <a:off x="2672035" y="2479206"/>
              <a:ext cx="1323900" cy="769800"/>
            </a:xfrm>
            <a:prstGeom prst="roundRect">
              <a:avLst>
                <a:gd name="adj" fmla="val 16670"/>
              </a:avLst>
            </a:prstGeom>
            <a:solidFill>
              <a:schemeClr val="accent5"/>
            </a:solidFill>
            <a:ln w="1905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Aleo"/>
                <a:ea typeface="Aleo"/>
                <a:cs typeface="Aleo"/>
                <a:sym typeface="Aleo"/>
              </a:endParaRPr>
            </a:p>
          </p:txBody>
        </p:sp>
        <p:sp>
          <p:nvSpPr>
            <p:cNvPr id="269" name="Google Shape;269;p52"/>
            <p:cNvSpPr txBox="1"/>
            <p:nvPr/>
          </p:nvSpPr>
          <p:spPr>
            <a:xfrm>
              <a:off x="2709519" y="2502090"/>
              <a:ext cx="1248900" cy="694500"/>
            </a:xfrm>
            <a:prstGeom prst="rect">
              <a:avLst/>
            </a:prstGeom>
            <a:noFill/>
            <a:ln>
              <a:noFill/>
            </a:ln>
          </p:spPr>
          <p:txBody>
            <a:bodyPr spcFirstLastPara="1" wrap="square" lIns="121900" tIns="121900" rIns="121900" bIns="121900" anchor="ctr" anchorCtr="0">
              <a:noAutofit/>
            </a:bodyPr>
            <a:lstStyle/>
            <a:p>
              <a:pPr marL="0" marR="0" lvl="0" indent="0" algn="ctr" rtl="0">
                <a:lnSpc>
                  <a:spcPct val="90000"/>
                </a:lnSpc>
                <a:spcBef>
                  <a:spcPts val="0"/>
                </a:spcBef>
                <a:spcAft>
                  <a:spcPts val="0"/>
                </a:spcAft>
                <a:buClr>
                  <a:srgbClr val="000000"/>
                </a:buClr>
                <a:buSzPts val="3200"/>
                <a:buFont typeface="Arial"/>
                <a:buNone/>
              </a:pPr>
              <a:r>
                <a:rPr lang="en-US" sz="3200" b="0" i="0" u="none" strike="noStrike" cap="none">
                  <a:solidFill>
                    <a:schemeClr val="lt1"/>
                  </a:solidFill>
                  <a:latin typeface="Aleo"/>
                  <a:ea typeface="Aleo"/>
                  <a:cs typeface="Aleo"/>
                  <a:sym typeface="Aleo"/>
                </a:rPr>
                <a:t>SVC v4.0</a:t>
              </a:r>
              <a:endParaRPr sz="3200" b="0" i="0" u="none" strike="noStrike" cap="none">
                <a:solidFill>
                  <a:srgbClr val="000000"/>
                </a:solidFill>
                <a:latin typeface="Aleo"/>
                <a:ea typeface="Aleo"/>
                <a:cs typeface="Aleo"/>
                <a:sym typeface="Aleo"/>
              </a:endParaRPr>
            </a:p>
          </p:txBody>
        </p:sp>
        <p:sp>
          <p:nvSpPr>
            <p:cNvPr id="270" name="Google Shape;270;p52"/>
            <p:cNvSpPr/>
            <p:nvPr/>
          </p:nvSpPr>
          <p:spPr>
            <a:xfrm>
              <a:off x="3976142" y="2538229"/>
              <a:ext cx="2062200" cy="622200"/>
            </a:xfrm>
            <a:prstGeom prst="rect">
              <a:avLst/>
            </a:prstGeom>
            <a:no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Aleo"/>
                <a:ea typeface="Aleo"/>
                <a:cs typeface="Aleo"/>
                <a:sym typeface="Aleo"/>
              </a:endParaRPr>
            </a:p>
          </p:txBody>
        </p:sp>
        <p:sp>
          <p:nvSpPr>
            <p:cNvPr id="271" name="Google Shape;271;p52"/>
            <p:cNvSpPr txBox="1"/>
            <p:nvPr/>
          </p:nvSpPr>
          <p:spPr>
            <a:xfrm>
              <a:off x="3976142" y="2538229"/>
              <a:ext cx="2062200" cy="622200"/>
            </a:xfrm>
            <a:prstGeom prst="rect">
              <a:avLst/>
            </a:prstGeom>
            <a:noFill/>
            <a:ln>
              <a:noFill/>
            </a:ln>
          </p:spPr>
          <p:txBody>
            <a:bodyPr spcFirstLastPara="1" wrap="square" lIns="91425" tIns="91425" rIns="91425" bIns="91425" anchor="ctr" anchorCtr="0">
              <a:noAutofit/>
            </a:bodyPr>
            <a:lstStyle/>
            <a:p>
              <a:pPr marL="0" marR="0" lvl="0" indent="0" algn="l" rtl="0">
                <a:lnSpc>
                  <a:spcPct val="90000"/>
                </a:lnSpc>
                <a:spcBef>
                  <a:spcPts val="0"/>
                </a:spcBef>
                <a:spcAft>
                  <a:spcPts val="0"/>
                </a:spcAft>
                <a:buClr>
                  <a:srgbClr val="000000"/>
                </a:buClr>
                <a:buSzPts val="2500"/>
                <a:buFont typeface="Arial"/>
                <a:buNone/>
              </a:pPr>
              <a:r>
                <a:rPr lang="en-US" sz="2500" b="0" i="0" u="none" strike="noStrike" cap="none">
                  <a:solidFill>
                    <a:srgbClr val="000000"/>
                  </a:solidFill>
                  <a:latin typeface="Aleo"/>
                  <a:ea typeface="Aleo"/>
                  <a:cs typeface="Aleo"/>
                  <a:sym typeface="Aleo"/>
                </a:rPr>
                <a:t>2025</a:t>
              </a:r>
              <a:r>
                <a:rPr lang="en-US" sz="2500" b="0" i="0" u="none" strike="noStrike" cap="none">
                  <a:solidFill>
                    <a:srgbClr val="FF0000"/>
                  </a:solidFill>
                  <a:latin typeface="Aleo"/>
                  <a:ea typeface="Aleo"/>
                  <a:cs typeface="Aleo"/>
                  <a:sym typeface="Aleo"/>
                </a:rPr>
                <a:t>?</a:t>
              </a:r>
              <a:endParaRPr sz="2500" b="0" i="0" u="none" strike="noStrike" cap="none">
                <a:solidFill>
                  <a:srgbClr val="000000"/>
                </a:solidFill>
                <a:latin typeface="Aleo"/>
                <a:ea typeface="Aleo"/>
                <a:cs typeface="Aleo"/>
                <a:sym typeface="Aleo"/>
              </a:endParaRPr>
            </a:p>
            <a:p>
              <a:pPr marL="0" marR="0" lvl="0" indent="0" algn="l" rtl="0">
                <a:lnSpc>
                  <a:spcPct val="90000"/>
                </a:lnSpc>
                <a:spcBef>
                  <a:spcPts val="400"/>
                </a:spcBef>
                <a:spcAft>
                  <a:spcPts val="0"/>
                </a:spcAft>
                <a:buClr>
                  <a:srgbClr val="000000"/>
                </a:buClr>
                <a:buSzPts val="2400"/>
                <a:buFont typeface="Arial"/>
                <a:buNone/>
              </a:pPr>
              <a:r>
                <a:rPr lang="en-US" sz="2400" b="0" i="0" u="none" strike="noStrike" cap="none">
                  <a:solidFill>
                    <a:srgbClr val="FF0000"/>
                  </a:solidFill>
                  <a:latin typeface="Aleo"/>
                  <a:ea typeface="Aleo"/>
                  <a:cs typeface="Aleo"/>
                  <a:sym typeface="Aleo"/>
                </a:rPr>
                <a:t>(in development)</a:t>
              </a:r>
              <a:endParaRPr sz="2400" b="0" i="0" u="none" strike="noStrike" cap="none">
                <a:solidFill>
                  <a:srgbClr val="000000"/>
                </a:solidFill>
                <a:latin typeface="Aleo"/>
                <a:ea typeface="Aleo"/>
                <a:cs typeface="Aleo"/>
                <a:sym typeface="Aleo"/>
              </a:endParaRPr>
            </a:p>
          </p:txBody>
        </p:sp>
      </p:grpSp>
      <p:sp>
        <p:nvSpPr>
          <p:cNvPr id="272" name="Google Shape;272;p52"/>
          <p:cNvSpPr/>
          <p:nvPr/>
        </p:nvSpPr>
        <p:spPr>
          <a:xfrm>
            <a:off x="9842397" y="2151008"/>
            <a:ext cx="1930500" cy="609600"/>
          </a:xfrm>
          <a:prstGeom prst="roundRect">
            <a:avLst>
              <a:gd name="adj" fmla="val 16667"/>
            </a:avLst>
          </a:prstGeom>
          <a:solidFill>
            <a:schemeClr val="accent1"/>
          </a:solid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2900"/>
              <a:buFont typeface="Arial"/>
              <a:buNone/>
            </a:pPr>
            <a:r>
              <a:rPr lang="en-US" sz="2300" b="0" i="0" u="none" strike="noStrike" cap="none">
                <a:solidFill>
                  <a:srgbClr val="FFFFFF"/>
                </a:solidFill>
                <a:latin typeface="Aleo"/>
                <a:ea typeface="Aleo"/>
                <a:cs typeface="Aleo"/>
                <a:sym typeface="Aleo"/>
              </a:rPr>
              <a:t>CNV  2011</a:t>
            </a:r>
            <a:endParaRPr sz="2300" b="0" i="0" u="none" strike="noStrike" cap="none">
              <a:solidFill>
                <a:srgbClr val="000000"/>
              </a:solidFill>
              <a:latin typeface="Aleo"/>
              <a:ea typeface="Aleo"/>
              <a:cs typeface="Aleo"/>
              <a:sym typeface="Aleo"/>
            </a:endParaRPr>
          </a:p>
        </p:txBody>
      </p:sp>
      <p:sp>
        <p:nvSpPr>
          <p:cNvPr id="273" name="Google Shape;273;p52"/>
          <p:cNvSpPr/>
          <p:nvPr/>
        </p:nvSpPr>
        <p:spPr>
          <a:xfrm>
            <a:off x="10675947" y="2856884"/>
            <a:ext cx="377100" cy="609600"/>
          </a:xfrm>
          <a:prstGeom prst="downArrow">
            <a:avLst>
              <a:gd name="adj1" fmla="val 50000"/>
              <a:gd name="adj2" fmla="val 50000"/>
            </a:avLst>
          </a:prstGeom>
          <a:solidFill>
            <a:srgbClr val="BFBFBF"/>
          </a:solid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rgbClr val="FFFFFF"/>
              </a:solidFill>
              <a:latin typeface="Aleo"/>
              <a:ea typeface="Aleo"/>
              <a:cs typeface="Aleo"/>
              <a:sym typeface="Aleo"/>
            </a:endParaRPr>
          </a:p>
        </p:txBody>
      </p:sp>
      <p:sp>
        <p:nvSpPr>
          <p:cNvPr id="274" name="Google Shape;274;p52"/>
          <p:cNvSpPr/>
          <p:nvPr/>
        </p:nvSpPr>
        <p:spPr>
          <a:xfrm>
            <a:off x="9872345" y="3562800"/>
            <a:ext cx="1984500" cy="628800"/>
          </a:xfrm>
          <a:prstGeom prst="roundRect">
            <a:avLst>
              <a:gd name="adj" fmla="val 16667"/>
            </a:avLst>
          </a:prstGeom>
          <a:solidFill>
            <a:schemeClr val="accent1"/>
          </a:solid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2900"/>
              <a:buFont typeface="Arial"/>
              <a:buNone/>
            </a:pPr>
            <a:r>
              <a:rPr lang="en-US" sz="2300" b="0" i="0" u="none" strike="noStrike" cap="none">
                <a:solidFill>
                  <a:srgbClr val="FFFFFF"/>
                </a:solidFill>
                <a:latin typeface="Aleo"/>
                <a:ea typeface="Aleo"/>
                <a:cs typeface="Aleo"/>
                <a:sym typeface="Aleo"/>
              </a:rPr>
              <a:t>CNV  2020</a:t>
            </a:r>
            <a:endParaRPr sz="2300" b="0" i="0" u="none" strike="noStrike" cap="none">
              <a:solidFill>
                <a:srgbClr val="000000"/>
              </a:solidFill>
              <a:latin typeface="Aleo"/>
              <a:ea typeface="Aleo"/>
              <a:cs typeface="Aleo"/>
              <a:sym typeface="Aleo"/>
            </a:endParaRPr>
          </a:p>
        </p:txBody>
      </p:sp>
      <p:sp>
        <p:nvSpPr>
          <p:cNvPr id="275" name="Google Shape;275;p52"/>
          <p:cNvSpPr/>
          <p:nvPr/>
        </p:nvSpPr>
        <p:spPr>
          <a:xfrm>
            <a:off x="9842397" y="5249975"/>
            <a:ext cx="2112000" cy="693600"/>
          </a:xfrm>
          <a:prstGeom prst="roundRect">
            <a:avLst>
              <a:gd name="adj" fmla="val 16667"/>
            </a:avLst>
          </a:prstGeom>
          <a:solidFill>
            <a:schemeClr val="accent5"/>
          </a:solid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2900"/>
              <a:buFont typeface="Arial"/>
              <a:buNone/>
            </a:pPr>
            <a:r>
              <a:rPr lang="en-US" sz="2300" b="0" i="0" u="none" strike="noStrike" cap="none">
                <a:solidFill>
                  <a:srgbClr val="FFFFFF"/>
                </a:solidFill>
                <a:latin typeface="Aleo"/>
                <a:ea typeface="Aleo"/>
                <a:cs typeface="Aleo"/>
                <a:sym typeface="Aleo"/>
              </a:rPr>
              <a:t>CNV  202?</a:t>
            </a:r>
            <a:endParaRPr sz="2300" b="0" i="0" u="none" strike="noStrike" cap="none">
              <a:solidFill>
                <a:srgbClr val="000000"/>
              </a:solidFill>
              <a:latin typeface="Aleo"/>
              <a:ea typeface="Aleo"/>
              <a:cs typeface="Aleo"/>
              <a:sym typeface="Aleo"/>
            </a:endParaRPr>
          </a:p>
        </p:txBody>
      </p:sp>
      <p:sp>
        <p:nvSpPr>
          <p:cNvPr id="276" name="Google Shape;276;p52"/>
          <p:cNvSpPr/>
          <p:nvPr/>
        </p:nvSpPr>
        <p:spPr>
          <a:xfrm>
            <a:off x="10709787" y="4517580"/>
            <a:ext cx="377100" cy="609600"/>
          </a:xfrm>
          <a:prstGeom prst="downArrow">
            <a:avLst>
              <a:gd name="adj1" fmla="val 50000"/>
              <a:gd name="adj2" fmla="val 50000"/>
            </a:avLst>
          </a:prstGeom>
          <a:solidFill>
            <a:srgbClr val="BFBFBF"/>
          </a:solid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rgbClr val="FFFFFF"/>
              </a:solidFill>
              <a:latin typeface="Aleo"/>
              <a:ea typeface="Aleo"/>
              <a:cs typeface="Aleo"/>
              <a:sym typeface="Aleo"/>
            </a:endParaRPr>
          </a:p>
        </p:txBody>
      </p:sp>
      <p:sp>
        <p:nvSpPr>
          <p:cNvPr id="277" name="Google Shape;277;p52"/>
          <p:cNvSpPr/>
          <p:nvPr/>
        </p:nvSpPr>
        <p:spPr>
          <a:xfrm rot="252493">
            <a:off x="7005165" y="3389552"/>
            <a:ext cx="2726852" cy="609142"/>
          </a:xfrm>
          <a:prstGeom prst="rightArrow">
            <a:avLst>
              <a:gd name="adj1" fmla="val 41707"/>
              <a:gd name="adj2" fmla="val 44110"/>
            </a:avLst>
          </a:prstGeom>
          <a:solidFill>
            <a:srgbClr val="BFBFBF"/>
          </a:solid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a:solidFill>
                  <a:srgbClr val="000000"/>
                </a:solidFill>
                <a:latin typeface="Aleo"/>
                <a:ea typeface="Aleo"/>
                <a:cs typeface="Aleo"/>
                <a:sym typeface="Aleo"/>
              </a:rPr>
              <a:t>Harmonized terms</a:t>
            </a:r>
            <a:endParaRPr sz="2000" b="0" i="0" u="none" strike="noStrike" cap="none">
              <a:solidFill>
                <a:srgbClr val="000000"/>
              </a:solidFill>
              <a:latin typeface="Aleo"/>
              <a:ea typeface="Aleo"/>
              <a:cs typeface="Aleo"/>
              <a:sym typeface="Aleo"/>
            </a:endParaRPr>
          </a:p>
        </p:txBody>
      </p:sp>
      <p:sp>
        <p:nvSpPr>
          <p:cNvPr id="278" name="Google Shape;278;p52"/>
          <p:cNvSpPr txBox="1"/>
          <p:nvPr/>
        </p:nvSpPr>
        <p:spPr>
          <a:xfrm>
            <a:off x="118245" y="3882931"/>
            <a:ext cx="2042100" cy="1000500"/>
          </a:xfrm>
          <a:prstGeom prst="rect">
            <a:avLst/>
          </a:prstGeom>
          <a:noFill/>
          <a:ln>
            <a:noFill/>
          </a:ln>
        </p:spPr>
        <p:txBody>
          <a:bodyPr spcFirstLastPara="1" wrap="square" lIns="121900" tIns="60925" rIns="121900" bIns="60925" anchor="t" anchorCtr="0">
            <a:spAutoFit/>
          </a:bodyPr>
          <a:lstStyle/>
          <a:p>
            <a:pPr marL="0" marR="0" lvl="0" indent="0" algn="l" rtl="0">
              <a:lnSpc>
                <a:spcPct val="100000"/>
              </a:lnSpc>
              <a:spcBef>
                <a:spcPts val="0"/>
              </a:spcBef>
              <a:spcAft>
                <a:spcPts val="0"/>
              </a:spcAft>
              <a:buClr>
                <a:srgbClr val="000000"/>
              </a:buClr>
              <a:buSzPts val="1900"/>
              <a:buFont typeface="Arial"/>
              <a:buNone/>
            </a:pPr>
            <a:r>
              <a:rPr lang="en-US" sz="1900" b="0" i="1" u="none" strike="noStrike" cap="none">
                <a:solidFill>
                  <a:srgbClr val="000000"/>
                </a:solidFill>
                <a:latin typeface="Aleo"/>
                <a:ea typeface="Aleo"/>
                <a:cs typeface="Aleo"/>
                <a:sym typeface="Aleo"/>
              </a:rPr>
              <a:t>SVC versioning is being applied retrospectively</a:t>
            </a:r>
            <a:endParaRPr sz="2000" b="0" i="1" u="none" strike="noStrike" cap="none">
              <a:solidFill>
                <a:srgbClr val="000000"/>
              </a:solidFill>
              <a:latin typeface="Aleo"/>
              <a:ea typeface="Aleo"/>
              <a:cs typeface="Aleo"/>
              <a:sym typeface="Aleo"/>
            </a:endParaRPr>
          </a:p>
        </p:txBody>
      </p:sp>
      <p:sp>
        <p:nvSpPr>
          <p:cNvPr id="279" name="Google Shape;279;p52"/>
          <p:cNvSpPr/>
          <p:nvPr/>
        </p:nvSpPr>
        <p:spPr>
          <a:xfrm rot="873009">
            <a:off x="7566290" y="5035122"/>
            <a:ext cx="2198407" cy="609978"/>
          </a:xfrm>
          <a:prstGeom prst="rightArrow">
            <a:avLst>
              <a:gd name="adj1" fmla="val 40221"/>
              <a:gd name="adj2" fmla="val 50653"/>
            </a:avLst>
          </a:prstGeom>
          <a:solidFill>
            <a:srgbClr val="BFBFBF"/>
          </a:solid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a:solidFill>
                  <a:srgbClr val="000000"/>
                </a:solidFill>
                <a:latin typeface="Aleo"/>
                <a:ea typeface="Aleo"/>
                <a:cs typeface="Aleo"/>
                <a:sym typeface="Aleo"/>
              </a:rPr>
              <a:t>Bayesian</a:t>
            </a:r>
            <a:endParaRPr sz="2000" b="0" i="0" u="none" strike="noStrike" cap="none">
              <a:solidFill>
                <a:srgbClr val="000000"/>
              </a:solidFill>
              <a:latin typeface="Aleo"/>
              <a:ea typeface="Aleo"/>
              <a:cs typeface="Aleo"/>
              <a:sym typeface="Aleo"/>
            </a:endParaRPr>
          </a:p>
        </p:txBody>
      </p:sp>
      <p:sp>
        <p:nvSpPr>
          <p:cNvPr id="280" name="Google Shape;280;p52"/>
          <p:cNvSpPr txBox="1"/>
          <p:nvPr/>
        </p:nvSpPr>
        <p:spPr>
          <a:xfrm>
            <a:off x="10082372" y="5900340"/>
            <a:ext cx="1774500" cy="708000"/>
          </a:xfrm>
          <a:prstGeom prst="rect">
            <a:avLst/>
          </a:prstGeom>
          <a:noFill/>
          <a:ln>
            <a:noFill/>
          </a:ln>
        </p:spPr>
        <p:txBody>
          <a:bodyPr spcFirstLastPara="1" wrap="square" lIns="121900" tIns="60925" rIns="121900" bIns="60925" anchor="t" anchorCtr="0">
            <a:spAutoFit/>
          </a:bodyPr>
          <a:lstStyle/>
          <a:p>
            <a:pPr marL="0" marR="0" lvl="0" indent="0" algn="l" rtl="0">
              <a:lnSpc>
                <a:spcPct val="100000"/>
              </a:lnSpc>
              <a:spcBef>
                <a:spcPts val="0"/>
              </a:spcBef>
              <a:spcAft>
                <a:spcPts val="0"/>
              </a:spcAft>
              <a:buClr>
                <a:srgbClr val="000000"/>
              </a:buClr>
              <a:buSzPts val="1900"/>
              <a:buFont typeface="Arial"/>
              <a:buNone/>
            </a:pPr>
            <a:r>
              <a:rPr lang="en-US" sz="1900" b="0" i="0" u="none" strike="noStrike" cap="none">
                <a:solidFill>
                  <a:srgbClr val="FF0000"/>
                </a:solidFill>
                <a:latin typeface="Aleo"/>
                <a:ea typeface="Aleo"/>
                <a:cs typeface="Aleo"/>
                <a:sym typeface="Aleo"/>
              </a:rPr>
              <a:t>In development</a:t>
            </a:r>
            <a:endParaRPr sz="1900" b="0" i="0" u="none" strike="noStrike" cap="none">
              <a:solidFill>
                <a:srgbClr val="000000"/>
              </a:solidFill>
              <a:latin typeface="Aleo"/>
              <a:ea typeface="Aleo"/>
              <a:cs typeface="Aleo"/>
              <a:sym typeface="Aleo"/>
            </a:endParaRPr>
          </a:p>
        </p:txBody>
      </p:sp>
      <p:sp>
        <p:nvSpPr>
          <p:cNvPr id="281" name="Google Shape;281;p52"/>
          <p:cNvSpPr/>
          <p:nvPr/>
        </p:nvSpPr>
        <p:spPr>
          <a:xfrm rot="-950591">
            <a:off x="7568366" y="4174918"/>
            <a:ext cx="2194462" cy="609676"/>
          </a:xfrm>
          <a:prstGeom prst="leftArrow">
            <a:avLst>
              <a:gd name="adj1" fmla="val 50000"/>
              <a:gd name="adj2" fmla="val 50000"/>
            </a:avLst>
          </a:prstGeom>
          <a:solidFill>
            <a:srgbClr val="BFBFBF"/>
          </a:solid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a:solidFill>
                  <a:srgbClr val="000000"/>
                </a:solidFill>
                <a:latin typeface="Aleo"/>
                <a:ea typeface="Aleo"/>
                <a:cs typeface="Aleo"/>
                <a:sym typeface="Aleo"/>
              </a:rPr>
              <a:t>Points based</a:t>
            </a:r>
            <a:endParaRPr sz="2000" b="0" i="0" u="none" strike="noStrike" cap="none">
              <a:solidFill>
                <a:srgbClr val="000000"/>
              </a:solidFill>
              <a:latin typeface="Aleo"/>
              <a:ea typeface="Aleo"/>
              <a:cs typeface="Aleo"/>
              <a:sym typeface="Aleo"/>
            </a:endParaRPr>
          </a:p>
        </p:txBody>
      </p:sp>
      <p:sp>
        <p:nvSpPr>
          <p:cNvPr id="282" name="Google Shape;282;p52"/>
          <p:cNvSpPr txBox="1">
            <a:spLocks noGrp="1"/>
          </p:cNvSpPr>
          <p:nvPr>
            <p:ph type="title"/>
          </p:nvPr>
        </p:nvSpPr>
        <p:spPr>
          <a:xfrm>
            <a:off x="0" y="844"/>
            <a:ext cx="12192000" cy="763500"/>
          </a:xfrm>
          <a:prstGeom prst="rect">
            <a:avLst/>
          </a:prstGeom>
          <a:noFill/>
          <a:ln>
            <a:noFill/>
          </a:ln>
        </p:spPr>
        <p:txBody>
          <a:bodyPr spcFirstLastPara="1" wrap="square" lIns="121900" tIns="121900" rIns="121900" bIns="121900" anchor="t" anchorCtr="0">
            <a:noAutofit/>
          </a:bodyPr>
          <a:lstStyle/>
          <a:p>
            <a:pPr marL="0" lvl="0" indent="0" algn="ctr" rtl="0">
              <a:lnSpc>
                <a:spcPct val="90000"/>
              </a:lnSpc>
              <a:spcBef>
                <a:spcPts val="0"/>
              </a:spcBef>
              <a:spcAft>
                <a:spcPts val="0"/>
              </a:spcAft>
              <a:buClr>
                <a:schemeClr val="dk1"/>
              </a:buClr>
              <a:buSzPts val="1500"/>
              <a:buFont typeface="Arial"/>
              <a:buNone/>
            </a:pPr>
            <a:r>
              <a:rPr lang="en-US" sz="3500" b="1" dirty="0">
                <a:solidFill>
                  <a:srgbClr val="00609C"/>
                </a:solidFill>
                <a:latin typeface="Aleo"/>
                <a:ea typeface="Aleo"/>
                <a:cs typeface="Aleo"/>
                <a:sym typeface="Aleo"/>
              </a:rPr>
              <a:t>Standards for Sequence Variant and CNV Classification</a:t>
            </a:r>
            <a:endParaRPr sz="3500" b="1" dirty="0">
              <a:solidFill>
                <a:srgbClr val="00609C"/>
              </a:solidFill>
              <a:latin typeface="Aleo"/>
              <a:ea typeface="Aleo"/>
              <a:cs typeface="Aleo"/>
              <a:sym typeface="Aleo"/>
            </a:endParaRPr>
          </a:p>
        </p:txBody>
      </p:sp>
      <p:sp>
        <p:nvSpPr>
          <p:cNvPr id="283" name="Google Shape;283;p52"/>
          <p:cNvSpPr txBox="1"/>
          <p:nvPr/>
        </p:nvSpPr>
        <p:spPr>
          <a:xfrm>
            <a:off x="9485167" y="3905133"/>
            <a:ext cx="2740500" cy="829500"/>
          </a:xfrm>
          <a:prstGeom prst="rect">
            <a:avLst/>
          </a:prstGeom>
          <a:noFill/>
          <a:ln>
            <a:noFill/>
          </a:ln>
        </p:spPr>
        <p:txBody>
          <a:bodyPr spcFirstLastPara="1" wrap="square" lIns="111725" tIns="111725" rIns="111725" bIns="111725" anchor="ctr" anchorCtr="0">
            <a:noAutofit/>
          </a:bodyPr>
          <a:lstStyle/>
          <a:p>
            <a:pPr marL="0" marR="0" lvl="0" indent="0" algn="ctr" rtl="0">
              <a:lnSpc>
                <a:spcPct val="90000"/>
              </a:lnSpc>
              <a:spcBef>
                <a:spcPts val="0"/>
              </a:spcBef>
              <a:spcAft>
                <a:spcPts val="0"/>
              </a:spcAft>
              <a:buClr>
                <a:srgbClr val="000000"/>
              </a:buClr>
              <a:buSzPts val="2000"/>
              <a:buFont typeface="Arial"/>
              <a:buNone/>
            </a:pPr>
            <a:r>
              <a:rPr lang="en-US" sz="2000" b="0" i="0" u="none" strike="noStrike" cap="none">
                <a:solidFill>
                  <a:srgbClr val="000000"/>
                </a:solidFill>
                <a:latin typeface="Aleo"/>
                <a:ea typeface="Aleo"/>
                <a:cs typeface="Aleo"/>
                <a:sym typeface="Aleo"/>
              </a:rPr>
              <a:t>Riggs et al. 2020</a:t>
            </a:r>
            <a:endParaRPr sz="2000" b="0" i="0" u="none" strike="noStrike" cap="none">
              <a:solidFill>
                <a:srgbClr val="000000"/>
              </a:solidFill>
              <a:latin typeface="Aleo"/>
              <a:ea typeface="Aleo"/>
              <a:cs typeface="Aleo"/>
              <a:sym typeface="Aleo"/>
            </a:endParaRPr>
          </a:p>
        </p:txBody>
      </p:sp>
      <p:sp>
        <p:nvSpPr>
          <p:cNvPr id="284" name="Google Shape;284;p52"/>
          <p:cNvSpPr txBox="1"/>
          <p:nvPr/>
        </p:nvSpPr>
        <p:spPr>
          <a:xfrm>
            <a:off x="5793492" y="5943575"/>
            <a:ext cx="3951300" cy="708000"/>
          </a:xfrm>
          <a:prstGeom prst="rect">
            <a:avLst/>
          </a:prstGeom>
          <a:noFill/>
          <a:ln>
            <a:noFill/>
          </a:ln>
        </p:spPr>
        <p:txBody>
          <a:bodyPr spcFirstLastPara="1" wrap="square" lIns="121900" tIns="60925" rIns="121900" bIns="60925" anchor="t" anchorCtr="0">
            <a:spAutoFit/>
          </a:bodyPr>
          <a:lstStyle/>
          <a:p>
            <a:pPr marL="0" marR="0" lvl="0" indent="0" algn="ctr" rtl="0">
              <a:lnSpc>
                <a:spcPct val="100000"/>
              </a:lnSpc>
              <a:spcBef>
                <a:spcPts val="0"/>
              </a:spcBef>
              <a:spcAft>
                <a:spcPts val="0"/>
              </a:spcAft>
              <a:buClr>
                <a:srgbClr val="000000"/>
              </a:buClr>
              <a:buSzPts val="1900"/>
              <a:buFont typeface="Arial"/>
              <a:buNone/>
            </a:pPr>
            <a:r>
              <a:rPr lang="en-US" sz="1900" b="0" i="1" u="none" strike="noStrike" cap="none">
                <a:solidFill>
                  <a:srgbClr val="000000"/>
                </a:solidFill>
                <a:latin typeface="Aleo"/>
                <a:ea typeface="Aleo"/>
                <a:cs typeface="Aleo"/>
                <a:sym typeface="Aleo"/>
              </a:rPr>
              <a:t>Further harmonization in the future around clinical data</a:t>
            </a:r>
            <a:endParaRPr sz="1900" b="0" i="0" u="none" strike="noStrike" cap="none">
              <a:solidFill>
                <a:srgbClr val="000000"/>
              </a:solidFill>
              <a:latin typeface="Aleo"/>
              <a:ea typeface="Aleo"/>
              <a:cs typeface="Aleo"/>
              <a:sym typeface="Aleo"/>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28"/>
        <p:cNvGrpSpPr/>
        <p:nvPr/>
      </p:nvGrpSpPr>
      <p:grpSpPr>
        <a:xfrm>
          <a:off x="0" y="0"/>
          <a:ext cx="0" cy="0"/>
          <a:chOff x="0" y="0"/>
          <a:chExt cx="0" cy="0"/>
        </a:xfrm>
      </p:grpSpPr>
      <p:pic>
        <p:nvPicPr>
          <p:cNvPr id="629" name="Google Shape;629;p81" descr="A picture containing text, newspaper&#10;&#10;Description automatically generated"/>
          <p:cNvPicPr preferRelativeResize="0"/>
          <p:nvPr/>
        </p:nvPicPr>
        <p:blipFill rotWithShape="1">
          <a:blip r:embed="rId3">
            <a:alphaModFix/>
          </a:blip>
          <a:srcRect b="69550"/>
          <a:stretch/>
        </p:blipFill>
        <p:spPr>
          <a:xfrm>
            <a:off x="105100" y="1054178"/>
            <a:ext cx="11971282" cy="1420080"/>
          </a:xfrm>
          <a:prstGeom prst="rect">
            <a:avLst/>
          </a:prstGeom>
          <a:noFill/>
          <a:ln>
            <a:noFill/>
          </a:ln>
        </p:spPr>
      </p:pic>
      <p:sp>
        <p:nvSpPr>
          <p:cNvPr id="630" name="Google Shape;630;p81"/>
          <p:cNvSpPr/>
          <p:nvPr/>
        </p:nvSpPr>
        <p:spPr>
          <a:xfrm>
            <a:off x="5607424" y="1102659"/>
            <a:ext cx="2528100" cy="1250700"/>
          </a:xfrm>
          <a:prstGeom prst="roundRect">
            <a:avLst>
              <a:gd name="adj" fmla="val 16667"/>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Aleo"/>
              <a:ea typeface="Aleo"/>
              <a:cs typeface="Aleo"/>
              <a:sym typeface="Aleo"/>
            </a:endParaRPr>
          </a:p>
        </p:txBody>
      </p:sp>
      <p:pic>
        <p:nvPicPr>
          <p:cNvPr id="631" name="Google Shape;631;p81" descr="Table&#10;&#10;Description automatically generated"/>
          <p:cNvPicPr preferRelativeResize="0"/>
          <p:nvPr/>
        </p:nvPicPr>
        <p:blipFill rotWithShape="1">
          <a:blip r:embed="rId4">
            <a:alphaModFix/>
          </a:blip>
          <a:srcRect/>
          <a:stretch/>
        </p:blipFill>
        <p:spPr>
          <a:xfrm>
            <a:off x="229500" y="2892873"/>
            <a:ext cx="5529599" cy="2681628"/>
          </a:xfrm>
          <a:prstGeom prst="rect">
            <a:avLst/>
          </a:prstGeom>
          <a:noFill/>
          <a:ln>
            <a:noFill/>
          </a:ln>
        </p:spPr>
      </p:pic>
      <p:sp>
        <p:nvSpPr>
          <p:cNvPr id="632" name="Google Shape;632;p81"/>
          <p:cNvSpPr txBox="1">
            <a:spLocks noGrp="1"/>
          </p:cNvSpPr>
          <p:nvPr>
            <p:ph type="title"/>
          </p:nvPr>
        </p:nvSpPr>
        <p:spPr>
          <a:xfrm>
            <a:off x="79800" y="54100"/>
            <a:ext cx="11937300" cy="763500"/>
          </a:xfrm>
          <a:prstGeom prst="rect">
            <a:avLst/>
          </a:prstGeom>
        </p:spPr>
        <p:txBody>
          <a:bodyPr spcFirstLastPara="1" wrap="square" lIns="121900" tIns="121900" rIns="121900" bIns="121900" anchor="t" anchorCtr="0">
            <a:noAutofit/>
          </a:bodyPr>
          <a:lstStyle/>
          <a:p>
            <a:pPr marL="0" lvl="0" indent="0" algn="ctr" rtl="0">
              <a:spcBef>
                <a:spcPts val="0"/>
              </a:spcBef>
              <a:spcAft>
                <a:spcPts val="0"/>
              </a:spcAft>
              <a:buSzPts val="900"/>
              <a:buNone/>
            </a:pPr>
            <a:r>
              <a:rPr lang="en-US" sz="3600" b="1">
                <a:solidFill>
                  <a:srgbClr val="00609C"/>
                </a:solidFill>
              </a:rPr>
              <a:t>Nonsense Variant in v4 framework</a:t>
            </a:r>
            <a:endParaRPr sz="3600" b="1">
              <a:solidFill>
                <a:srgbClr val="00609C"/>
              </a:solidFill>
            </a:endParaRPr>
          </a:p>
        </p:txBody>
      </p:sp>
      <p:sp>
        <p:nvSpPr>
          <p:cNvPr id="633" name="Google Shape;633;p81"/>
          <p:cNvSpPr txBox="1"/>
          <p:nvPr/>
        </p:nvSpPr>
        <p:spPr>
          <a:xfrm>
            <a:off x="549450" y="5993125"/>
            <a:ext cx="11365500" cy="692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400" b="1">
                <a:solidFill>
                  <a:schemeClr val="dk2"/>
                </a:solidFill>
                <a:latin typeface="Aleo"/>
                <a:ea typeface="Aleo"/>
                <a:cs typeface="Aleo"/>
                <a:sym typeface="Aleo"/>
              </a:rPr>
              <a:t>Assess LoF as a mechanism and transcript data - as suggested in v3</a:t>
            </a:r>
            <a:endParaRPr sz="2400" b="1">
              <a:solidFill>
                <a:schemeClr val="dk2"/>
              </a:solidFill>
              <a:latin typeface="Aleo"/>
              <a:ea typeface="Aleo"/>
              <a:cs typeface="Aleo"/>
              <a:sym typeface="Aleo"/>
            </a:endParaRPr>
          </a:p>
        </p:txBody>
      </p:sp>
      <p:pic>
        <p:nvPicPr>
          <p:cNvPr id="634" name="Google Shape;634;p81"/>
          <p:cNvPicPr preferRelativeResize="0"/>
          <p:nvPr/>
        </p:nvPicPr>
        <p:blipFill>
          <a:blip r:embed="rId5">
            <a:alphaModFix/>
          </a:blip>
          <a:stretch>
            <a:fillRect/>
          </a:stretch>
        </p:blipFill>
        <p:spPr>
          <a:xfrm>
            <a:off x="6096000" y="3538787"/>
            <a:ext cx="6064353" cy="1650100"/>
          </a:xfrm>
          <a:prstGeom prst="rect">
            <a:avLst/>
          </a:prstGeom>
          <a:noFill/>
          <a:ln>
            <a:noFill/>
          </a:ln>
        </p:spPr>
      </p:pic>
      <p:sp>
        <p:nvSpPr>
          <p:cNvPr id="635" name="Google Shape;635;p81"/>
          <p:cNvSpPr/>
          <p:nvPr/>
        </p:nvSpPr>
        <p:spPr>
          <a:xfrm>
            <a:off x="6028650" y="4985775"/>
            <a:ext cx="407100" cy="244500"/>
          </a:xfrm>
          <a:prstGeom prst="rightArrow">
            <a:avLst>
              <a:gd name="adj1" fmla="val 50000"/>
              <a:gd name="adj2" fmla="val 5000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1500"/>
          </a:p>
        </p:txBody>
      </p:sp>
      <p:sp>
        <p:nvSpPr>
          <p:cNvPr id="636" name="Google Shape;636;p81"/>
          <p:cNvSpPr/>
          <p:nvPr/>
        </p:nvSpPr>
        <p:spPr>
          <a:xfrm>
            <a:off x="6028650" y="4171550"/>
            <a:ext cx="407100" cy="244500"/>
          </a:xfrm>
          <a:prstGeom prst="rightArrow">
            <a:avLst>
              <a:gd name="adj1" fmla="val 50000"/>
              <a:gd name="adj2" fmla="val 5000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150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40"/>
        <p:cNvGrpSpPr/>
        <p:nvPr/>
      </p:nvGrpSpPr>
      <p:grpSpPr>
        <a:xfrm>
          <a:off x="0" y="0"/>
          <a:ext cx="0" cy="0"/>
          <a:chOff x="0" y="0"/>
          <a:chExt cx="0" cy="0"/>
        </a:xfrm>
      </p:grpSpPr>
      <p:pic>
        <p:nvPicPr>
          <p:cNvPr id="641" name="Google Shape;641;p82" descr="A picture containing text, newspaper&#10;&#10;Description automatically generated"/>
          <p:cNvPicPr preferRelativeResize="0"/>
          <p:nvPr/>
        </p:nvPicPr>
        <p:blipFill rotWithShape="1">
          <a:blip r:embed="rId3">
            <a:alphaModFix/>
          </a:blip>
          <a:srcRect b="69550"/>
          <a:stretch/>
        </p:blipFill>
        <p:spPr>
          <a:xfrm>
            <a:off x="105100" y="1054178"/>
            <a:ext cx="11971282" cy="1420080"/>
          </a:xfrm>
          <a:prstGeom prst="rect">
            <a:avLst/>
          </a:prstGeom>
          <a:noFill/>
          <a:ln>
            <a:noFill/>
          </a:ln>
        </p:spPr>
      </p:pic>
      <p:sp>
        <p:nvSpPr>
          <p:cNvPr id="642" name="Google Shape;642;p82"/>
          <p:cNvSpPr/>
          <p:nvPr/>
        </p:nvSpPr>
        <p:spPr>
          <a:xfrm>
            <a:off x="8216152" y="1102659"/>
            <a:ext cx="2756700" cy="1250700"/>
          </a:xfrm>
          <a:prstGeom prst="roundRect">
            <a:avLst>
              <a:gd name="adj" fmla="val 16667"/>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Aleo"/>
              <a:ea typeface="Aleo"/>
              <a:cs typeface="Aleo"/>
              <a:sym typeface="Aleo"/>
            </a:endParaRPr>
          </a:p>
        </p:txBody>
      </p:sp>
      <p:pic>
        <p:nvPicPr>
          <p:cNvPr id="643" name="Google Shape;643;p82" descr="Table&#10;&#10;Description automatically generated"/>
          <p:cNvPicPr preferRelativeResize="0"/>
          <p:nvPr/>
        </p:nvPicPr>
        <p:blipFill rotWithShape="1">
          <a:blip r:embed="rId4">
            <a:alphaModFix/>
          </a:blip>
          <a:srcRect/>
          <a:stretch/>
        </p:blipFill>
        <p:spPr>
          <a:xfrm>
            <a:off x="2652750" y="2519312"/>
            <a:ext cx="7346437" cy="3074228"/>
          </a:xfrm>
          <a:prstGeom prst="rect">
            <a:avLst/>
          </a:prstGeom>
          <a:noFill/>
          <a:ln>
            <a:noFill/>
          </a:ln>
        </p:spPr>
      </p:pic>
      <p:sp>
        <p:nvSpPr>
          <p:cNvPr id="644" name="Google Shape;644;p82"/>
          <p:cNvSpPr txBox="1">
            <a:spLocks noGrp="1"/>
          </p:cNvSpPr>
          <p:nvPr>
            <p:ph type="title"/>
          </p:nvPr>
        </p:nvSpPr>
        <p:spPr>
          <a:xfrm>
            <a:off x="79800" y="54100"/>
            <a:ext cx="11937300" cy="763500"/>
          </a:xfrm>
          <a:prstGeom prst="rect">
            <a:avLst/>
          </a:prstGeom>
        </p:spPr>
        <p:txBody>
          <a:bodyPr spcFirstLastPara="1" wrap="square" lIns="121900" tIns="121900" rIns="121900" bIns="121900" anchor="t" anchorCtr="0">
            <a:noAutofit/>
          </a:bodyPr>
          <a:lstStyle/>
          <a:p>
            <a:pPr marL="0" lvl="0" indent="0" algn="ctr" rtl="0">
              <a:spcBef>
                <a:spcPts val="0"/>
              </a:spcBef>
              <a:spcAft>
                <a:spcPts val="0"/>
              </a:spcAft>
              <a:buSzPts val="900"/>
              <a:buNone/>
            </a:pPr>
            <a:r>
              <a:rPr lang="en-US" sz="3600" b="1" dirty="0">
                <a:solidFill>
                  <a:srgbClr val="00609C"/>
                </a:solidFill>
              </a:rPr>
              <a:t>Nonsense Variant in v4 framework</a:t>
            </a:r>
            <a:endParaRPr sz="3600" b="1" dirty="0">
              <a:solidFill>
                <a:srgbClr val="00609C"/>
              </a:solidFill>
            </a:endParaRPr>
          </a:p>
        </p:txBody>
      </p:sp>
      <p:sp>
        <p:nvSpPr>
          <p:cNvPr id="645" name="Google Shape;645;p82"/>
          <p:cNvSpPr txBox="1"/>
          <p:nvPr/>
        </p:nvSpPr>
        <p:spPr>
          <a:xfrm>
            <a:off x="549450" y="5759625"/>
            <a:ext cx="11365500" cy="925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400" b="1" dirty="0">
                <a:solidFill>
                  <a:schemeClr val="dk2"/>
                </a:solidFill>
                <a:latin typeface="Aleo"/>
                <a:ea typeface="Aleo"/>
                <a:cs typeface="Aleo"/>
                <a:sym typeface="Aleo"/>
              </a:rPr>
              <a:t>Incorporates evidence from other </a:t>
            </a:r>
            <a:r>
              <a:rPr lang="en-US" sz="2400" b="1" dirty="0" err="1">
                <a:solidFill>
                  <a:schemeClr val="dk2"/>
                </a:solidFill>
                <a:latin typeface="Aleo"/>
                <a:ea typeface="Aleo"/>
                <a:cs typeface="Aleo"/>
                <a:sym typeface="Aleo"/>
              </a:rPr>
              <a:t>LoF</a:t>
            </a:r>
            <a:r>
              <a:rPr lang="en-US" sz="2400" b="1" dirty="0">
                <a:solidFill>
                  <a:schemeClr val="dk2"/>
                </a:solidFill>
                <a:latin typeface="Aleo"/>
                <a:ea typeface="Aleo"/>
                <a:cs typeface="Aleo"/>
                <a:sym typeface="Aleo"/>
              </a:rPr>
              <a:t> variants in this exon (P/LP and LB/B) -  a concept not present in v3</a:t>
            </a:r>
            <a:endParaRPr sz="2400" b="1" dirty="0">
              <a:solidFill>
                <a:schemeClr val="dk2"/>
              </a:solidFill>
              <a:latin typeface="Aleo"/>
              <a:ea typeface="Aleo"/>
              <a:cs typeface="Aleo"/>
              <a:sym typeface="Aleo"/>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49"/>
        <p:cNvGrpSpPr/>
        <p:nvPr/>
      </p:nvGrpSpPr>
      <p:grpSpPr>
        <a:xfrm>
          <a:off x="0" y="0"/>
          <a:ext cx="0" cy="0"/>
          <a:chOff x="0" y="0"/>
          <a:chExt cx="0" cy="0"/>
        </a:xfrm>
      </p:grpSpPr>
      <p:sp>
        <p:nvSpPr>
          <p:cNvPr id="650" name="Google Shape;650;p83"/>
          <p:cNvSpPr/>
          <p:nvPr/>
        </p:nvSpPr>
        <p:spPr>
          <a:xfrm>
            <a:off x="79800" y="1120196"/>
            <a:ext cx="1297782" cy="22168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dirty="0">
                <a:solidFill>
                  <a:srgbClr val="000000"/>
                </a:solidFill>
                <a:latin typeface="Aleo" panose="00000500000000000000" pitchFamily="2" charset="0"/>
                <a:ea typeface="Calibri"/>
                <a:cs typeface="Calibri"/>
                <a:sym typeface="Calibri"/>
              </a:rPr>
              <a:t>Variant type</a:t>
            </a:r>
            <a:endParaRPr sz="2000" b="1" i="0" u="none" strike="noStrike" cap="none" dirty="0">
              <a:solidFill>
                <a:srgbClr val="000000"/>
              </a:solidFill>
              <a:latin typeface="Aleo" panose="00000500000000000000" pitchFamily="2" charset="0"/>
              <a:ea typeface="Calibri"/>
              <a:cs typeface="Calibri"/>
              <a:sym typeface="Calibri"/>
            </a:endParaRPr>
          </a:p>
        </p:txBody>
      </p:sp>
      <p:sp>
        <p:nvSpPr>
          <p:cNvPr id="651" name="Google Shape;651;p83"/>
          <p:cNvSpPr/>
          <p:nvPr/>
        </p:nvSpPr>
        <p:spPr>
          <a:xfrm>
            <a:off x="1746837" y="1120196"/>
            <a:ext cx="2327600" cy="22168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dirty="0">
                <a:solidFill>
                  <a:srgbClr val="000000"/>
                </a:solidFill>
                <a:latin typeface="Aleo" panose="00000500000000000000" pitchFamily="2" charset="0"/>
                <a:ea typeface="Calibri"/>
                <a:cs typeface="Calibri"/>
                <a:sym typeface="Calibri"/>
              </a:rPr>
              <a:t>Assess predictive data</a:t>
            </a:r>
            <a:endParaRPr sz="2000" b="1" i="0" u="none" strike="noStrike" cap="none" dirty="0">
              <a:solidFill>
                <a:srgbClr val="000000"/>
              </a:solidFill>
              <a:latin typeface="Aleo" panose="00000500000000000000" pitchFamily="2" charset="0"/>
              <a:ea typeface="Calibri"/>
              <a:cs typeface="Calibri"/>
              <a:sym typeface="Calibri"/>
            </a:endParaRPr>
          </a:p>
          <a:p>
            <a:pPr marL="0" marR="0" lvl="0" indent="0" algn="ctr" rtl="0">
              <a:lnSpc>
                <a:spcPct val="100000"/>
              </a:lnSpc>
              <a:spcBef>
                <a:spcPts val="0"/>
              </a:spcBef>
              <a:spcAft>
                <a:spcPts val="0"/>
              </a:spcAft>
              <a:buClr>
                <a:srgbClr val="000000"/>
              </a:buClr>
              <a:buSzPts val="1467"/>
              <a:buFont typeface="Arial"/>
              <a:buNone/>
            </a:pPr>
            <a:r>
              <a:rPr lang="en-US" sz="1467" b="0" i="0" u="none" strike="noStrike" cap="none" dirty="0">
                <a:solidFill>
                  <a:srgbClr val="000000"/>
                </a:solidFill>
                <a:latin typeface="Aleo" panose="00000500000000000000" pitchFamily="2" charset="0"/>
                <a:ea typeface="Calibri"/>
                <a:cs typeface="Calibri"/>
                <a:sym typeface="Calibri"/>
              </a:rPr>
              <a:t>(NMD, splicing prediction, missense prediction, etc.)</a:t>
            </a:r>
            <a:endParaRPr sz="1467" b="0" i="0" u="none" strike="noStrike" cap="none" dirty="0">
              <a:solidFill>
                <a:srgbClr val="000000"/>
              </a:solidFill>
              <a:latin typeface="Aleo" panose="00000500000000000000" pitchFamily="2" charset="0"/>
              <a:ea typeface="Calibri"/>
              <a:cs typeface="Calibri"/>
              <a:sym typeface="Calibri"/>
            </a:endParaRPr>
          </a:p>
        </p:txBody>
      </p:sp>
      <p:sp>
        <p:nvSpPr>
          <p:cNvPr id="652" name="Google Shape;652;p83"/>
          <p:cNvSpPr/>
          <p:nvPr/>
        </p:nvSpPr>
        <p:spPr>
          <a:xfrm>
            <a:off x="7116179" y="1120196"/>
            <a:ext cx="2274800" cy="22168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dirty="0">
                <a:solidFill>
                  <a:srgbClr val="000000"/>
                </a:solidFill>
                <a:latin typeface="Aleo" panose="00000500000000000000" pitchFamily="2" charset="0"/>
                <a:ea typeface="Calibri"/>
                <a:cs typeface="Calibri"/>
                <a:sym typeface="Calibri"/>
              </a:rPr>
              <a:t>Assess disease mechanism &amp; exon relevance</a:t>
            </a:r>
            <a:endParaRPr sz="2000" b="1" i="0" u="none" strike="noStrike" cap="none" dirty="0">
              <a:solidFill>
                <a:srgbClr val="000000"/>
              </a:solidFill>
              <a:latin typeface="Aleo" panose="00000500000000000000" pitchFamily="2" charset="0"/>
              <a:ea typeface="Calibri"/>
              <a:cs typeface="Calibri"/>
              <a:sym typeface="Calibri"/>
            </a:endParaRPr>
          </a:p>
          <a:p>
            <a:pPr marL="0" marR="0" lvl="0" indent="0" algn="ctr" rtl="0">
              <a:lnSpc>
                <a:spcPct val="100000"/>
              </a:lnSpc>
              <a:spcBef>
                <a:spcPts val="0"/>
              </a:spcBef>
              <a:spcAft>
                <a:spcPts val="0"/>
              </a:spcAft>
              <a:buClr>
                <a:srgbClr val="000000"/>
              </a:buClr>
              <a:buSzPts val="1467"/>
              <a:buFont typeface="Arial"/>
              <a:buNone/>
            </a:pPr>
            <a:r>
              <a:rPr lang="en-US" sz="1467" b="0" i="0" u="none" strike="noStrike" cap="none" dirty="0">
                <a:solidFill>
                  <a:srgbClr val="000000"/>
                </a:solidFill>
                <a:latin typeface="Aleo" panose="00000500000000000000" pitchFamily="2" charset="0"/>
                <a:ea typeface="Calibri"/>
                <a:cs typeface="Calibri"/>
                <a:sym typeface="Calibri"/>
              </a:rPr>
              <a:t>(Is it </a:t>
            </a:r>
            <a:r>
              <a:rPr lang="en-US" sz="1467" b="0" i="0" u="none" strike="noStrike" cap="none" dirty="0" err="1">
                <a:solidFill>
                  <a:srgbClr val="000000"/>
                </a:solidFill>
                <a:latin typeface="Aleo" panose="00000500000000000000" pitchFamily="2" charset="0"/>
                <a:ea typeface="Calibri"/>
                <a:cs typeface="Calibri"/>
                <a:sym typeface="Calibri"/>
              </a:rPr>
              <a:t>LoF</a:t>
            </a:r>
            <a:r>
              <a:rPr lang="en-US" sz="1467" b="0" i="0" u="none" strike="noStrike" cap="none" dirty="0">
                <a:solidFill>
                  <a:srgbClr val="000000"/>
                </a:solidFill>
                <a:latin typeface="Aleo" panose="00000500000000000000" pitchFamily="2" charset="0"/>
                <a:ea typeface="Calibri"/>
                <a:cs typeface="Calibri"/>
                <a:sym typeface="Calibri"/>
              </a:rPr>
              <a:t>? Is the exon in all clinically relevant transcripts?)</a:t>
            </a:r>
            <a:endParaRPr sz="1467" b="0" i="0" u="none" strike="noStrike" cap="none" dirty="0">
              <a:solidFill>
                <a:srgbClr val="000000"/>
              </a:solidFill>
              <a:latin typeface="Aleo" panose="00000500000000000000" pitchFamily="2" charset="0"/>
              <a:ea typeface="Calibri"/>
              <a:cs typeface="Calibri"/>
              <a:sym typeface="Calibri"/>
            </a:endParaRPr>
          </a:p>
        </p:txBody>
      </p:sp>
      <p:sp>
        <p:nvSpPr>
          <p:cNvPr id="653" name="Google Shape;653;p83"/>
          <p:cNvSpPr/>
          <p:nvPr/>
        </p:nvSpPr>
        <p:spPr>
          <a:xfrm>
            <a:off x="4457908" y="1120196"/>
            <a:ext cx="2274800" cy="22168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dirty="0">
                <a:solidFill>
                  <a:srgbClr val="000000"/>
                </a:solidFill>
                <a:latin typeface="Aleo" panose="00000500000000000000" pitchFamily="2" charset="0"/>
                <a:ea typeface="Calibri"/>
                <a:cs typeface="Calibri"/>
                <a:sym typeface="Calibri"/>
              </a:rPr>
              <a:t>Assess region information</a:t>
            </a:r>
            <a:endParaRPr sz="2000" b="1" i="0" u="none" strike="noStrike" cap="none" dirty="0">
              <a:solidFill>
                <a:srgbClr val="000000"/>
              </a:solidFill>
              <a:latin typeface="Aleo" panose="00000500000000000000" pitchFamily="2" charset="0"/>
              <a:ea typeface="Calibri"/>
              <a:cs typeface="Calibri"/>
              <a:sym typeface="Calibri"/>
            </a:endParaRPr>
          </a:p>
          <a:p>
            <a:pPr marL="0" marR="0" lvl="0" indent="0" algn="ctr" rtl="0">
              <a:lnSpc>
                <a:spcPct val="100000"/>
              </a:lnSpc>
              <a:spcBef>
                <a:spcPts val="0"/>
              </a:spcBef>
              <a:spcAft>
                <a:spcPts val="0"/>
              </a:spcAft>
              <a:buClr>
                <a:srgbClr val="000000"/>
              </a:buClr>
              <a:buSzPts val="1467"/>
              <a:buFont typeface="Arial"/>
              <a:buNone/>
            </a:pPr>
            <a:r>
              <a:rPr lang="en-US" sz="1467" b="0" i="0" u="none" strike="noStrike" cap="none" dirty="0">
                <a:solidFill>
                  <a:srgbClr val="000000"/>
                </a:solidFill>
                <a:latin typeface="Aleo" panose="00000500000000000000" pitchFamily="2" charset="0"/>
                <a:ea typeface="Calibri"/>
                <a:cs typeface="Calibri"/>
                <a:sym typeface="Calibri"/>
              </a:rPr>
              <a:t>(Impact on critical function domain and/or size of impact)</a:t>
            </a:r>
            <a:endParaRPr sz="1467" b="0" i="0" u="none" strike="noStrike" cap="none" dirty="0">
              <a:solidFill>
                <a:srgbClr val="000000"/>
              </a:solidFill>
              <a:latin typeface="Aleo" panose="00000500000000000000" pitchFamily="2" charset="0"/>
              <a:ea typeface="Calibri"/>
              <a:cs typeface="Calibri"/>
              <a:sym typeface="Calibri"/>
            </a:endParaRPr>
          </a:p>
        </p:txBody>
      </p:sp>
      <p:sp>
        <p:nvSpPr>
          <p:cNvPr id="654" name="Google Shape;654;p83"/>
          <p:cNvSpPr/>
          <p:nvPr/>
        </p:nvSpPr>
        <p:spPr>
          <a:xfrm>
            <a:off x="9774451" y="1120196"/>
            <a:ext cx="2274800" cy="22168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dirty="0">
                <a:solidFill>
                  <a:srgbClr val="000000"/>
                </a:solidFill>
                <a:latin typeface="Aleo" panose="00000500000000000000" pitchFamily="2" charset="0"/>
                <a:ea typeface="Calibri"/>
                <a:cs typeface="Calibri"/>
                <a:sym typeface="Calibri"/>
              </a:rPr>
              <a:t>Assess informative variants</a:t>
            </a:r>
            <a:endParaRPr sz="2000" b="1" i="0" u="none" strike="noStrike" cap="none" dirty="0">
              <a:solidFill>
                <a:srgbClr val="000000"/>
              </a:solidFill>
              <a:latin typeface="Aleo" panose="00000500000000000000" pitchFamily="2" charset="0"/>
              <a:ea typeface="Calibri"/>
              <a:cs typeface="Calibri"/>
              <a:sym typeface="Calibri"/>
            </a:endParaRPr>
          </a:p>
          <a:p>
            <a:pPr marL="0" marR="0" lvl="0" indent="0" algn="ctr" rtl="0">
              <a:lnSpc>
                <a:spcPct val="100000"/>
              </a:lnSpc>
              <a:spcBef>
                <a:spcPts val="0"/>
              </a:spcBef>
              <a:spcAft>
                <a:spcPts val="0"/>
              </a:spcAft>
              <a:buClr>
                <a:srgbClr val="000000"/>
              </a:buClr>
              <a:buSzPts val="1467"/>
              <a:buFont typeface="Arial"/>
              <a:buNone/>
            </a:pPr>
            <a:r>
              <a:rPr lang="en-US" sz="1467" b="0" i="0" u="none" strike="noStrike" cap="none" dirty="0">
                <a:solidFill>
                  <a:srgbClr val="000000"/>
                </a:solidFill>
                <a:latin typeface="Aleo" panose="00000500000000000000" pitchFamily="2" charset="0"/>
                <a:ea typeface="Calibri"/>
                <a:cs typeface="Calibri"/>
                <a:sym typeface="Calibri"/>
              </a:rPr>
              <a:t>(Other variants in the same codon as VBC or similar impact as VBC)</a:t>
            </a:r>
            <a:endParaRPr sz="1467" b="0" i="0" u="none" strike="noStrike" cap="none" dirty="0">
              <a:solidFill>
                <a:srgbClr val="000000"/>
              </a:solidFill>
              <a:latin typeface="Aleo" panose="00000500000000000000" pitchFamily="2" charset="0"/>
              <a:ea typeface="Calibri"/>
              <a:cs typeface="Calibri"/>
              <a:sym typeface="Calibri"/>
            </a:endParaRPr>
          </a:p>
        </p:txBody>
      </p:sp>
      <p:sp>
        <p:nvSpPr>
          <p:cNvPr id="657" name="Google Shape;657;p83"/>
          <p:cNvSpPr/>
          <p:nvPr/>
        </p:nvSpPr>
        <p:spPr>
          <a:xfrm>
            <a:off x="1378227" y="2077941"/>
            <a:ext cx="360459" cy="212035"/>
          </a:xfrm>
          <a:prstGeom prst="rightArrow">
            <a:avLst>
              <a:gd name="adj1" fmla="val 50000"/>
              <a:gd name="adj2" fmla="val 50000"/>
            </a:avLst>
          </a:prstGeom>
          <a:solidFill>
            <a:schemeClr val="accent1"/>
          </a:solidFill>
          <a:ln w="25400" cap="flat" cmpd="sng">
            <a:solidFill>
              <a:srgbClr val="1B386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p:txBody>
      </p:sp>
      <p:sp>
        <p:nvSpPr>
          <p:cNvPr id="658" name="Google Shape;658;p83"/>
          <p:cNvSpPr/>
          <p:nvPr/>
        </p:nvSpPr>
        <p:spPr>
          <a:xfrm>
            <a:off x="4094039" y="2058505"/>
            <a:ext cx="360459" cy="212035"/>
          </a:xfrm>
          <a:prstGeom prst="rightArrow">
            <a:avLst>
              <a:gd name="adj1" fmla="val 50000"/>
              <a:gd name="adj2" fmla="val 50000"/>
            </a:avLst>
          </a:prstGeom>
          <a:solidFill>
            <a:schemeClr val="accent1"/>
          </a:solidFill>
          <a:ln w="25400" cap="flat" cmpd="sng">
            <a:solidFill>
              <a:srgbClr val="1B386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p:txBody>
      </p:sp>
      <p:sp>
        <p:nvSpPr>
          <p:cNvPr id="659" name="Google Shape;659;p83"/>
          <p:cNvSpPr/>
          <p:nvPr/>
        </p:nvSpPr>
        <p:spPr>
          <a:xfrm>
            <a:off x="6755075" y="2026699"/>
            <a:ext cx="360459" cy="212035"/>
          </a:xfrm>
          <a:prstGeom prst="rightArrow">
            <a:avLst>
              <a:gd name="adj1" fmla="val 50000"/>
              <a:gd name="adj2" fmla="val 50000"/>
            </a:avLst>
          </a:prstGeom>
          <a:solidFill>
            <a:schemeClr val="accent1"/>
          </a:solidFill>
          <a:ln w="25400" cap="flat" cmpd="sng">
            <a:solidFill>
              <a:srgbClr val="1B386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p:txBody>
      </p:sp>
      <p:sp>
        <p:nvSpPr>
          <p:cNvPr id="660" name="Google Shape;660;p83"/>
          <p:cNvSpPr/>
          <p:nvPr/>
        </p:nvSpPr>
        <p:spPr>
          <a:xfrm>
            <a:off x="9405511" y="2058505"/>
            <a:ext cx="360459" cy="212035"/>
          </a:xfrm>
          <a:prstGeom prst="rightArrow">
            <a:avLst>
              <a:gd name="adj1" fmla="val 50000"/>
              <a:gd name="adj2" fmla="val 50000"/>
            </a:avLst>
          </a:prstGeom>
          <a:solidFill>
            <a:schemeClr val="accent1"/>
          </a:solidFill>
          <a:ln w="25400" cap="flat" cmpd="sng">
            <a:solidFill>
              <a:srgbClr val="1B386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p:txBody>
      </p:sp>
      <p:sp>
        <p:nvSpPr>
          <p:cNvPr id="4" name="Google Shape;644;p82">
            <a:extLst>
              <a:ext uri="{FF2B5EF4-FFF2-40B4-BE49-F238E27FC236}">
                <a16:creationId xmlns:a16="http://schemas.microsoft.com/office/drawing/2014/main" id="{18382D01-4F10-52AF-0C19-5EBA3A28C2E6}"/>
              </a:ext>
            </a:extLst>
          </p:cNvPr>
          <p:cNvSpPr txBox="1">
            <a:spLocks noGrp="1"/>
          </p:cNvSpPr>
          <p:nvPr>
            <p:ph type="title"/>
          </p:nvPr>
        </p:nvSpPr>
        <p:spPr>
          <a:xfrm>
            <a:off x="79800" y="54100"/>
            <a:ext cx="11937300" cy="763500"/>
          </a:xfrm>
          <a:prstGeom prst="rect">
            <a:avLst/>
          </a:prstGeom>
        </p:spPr>
        <p:txBody>
          <a:bodyPr spcFirstLastPara="1" wrap="square" lIns="121900" tIns="121900" rIns="121900" bIns="121900" anchor="t" anchorCtr="0">
            <a:noAutofit/>
          </a:bodyPr>
          <a:lstStyle/>
          <a:p>
            <a:pPr marL="0" lvl="0" indent="0" algn="ctr" rtl="0">
              <a:spcBef>
                <a:spcPts val="0"/>
              </a:spcBef>
              <a:spcAft>
                <a:spcPts val="0"/>
              </a:spcAft>
              <a:buSzPts val="900"/>
              <a:buNone/>
            </a:pPr>
            <a:r>
              <a:rPr lang="en-US" sz="3600" b="1" dirty="0">
                <a:solidFill>
                  <a:srgbClr val="00609C"/>
                </a:solidFill>
              </a:rPr>
              <a:t>Decision Trees for Variant Types</a:t>
            </a:r>
            <a:endParaRPr sz="3600" b="1" dirty="0">
              <a:solidFill>
                <a:srgbClr val="00609C"/>
              </a:solidFill>
            </a:endParaRPr>
          </a:p>
        </p:txBody>
      </p:sp>
      <p:pic>
        <p:nvPicPr>
          <p:cNvPr id="6" name="Picture 5">
            <a:extLst>
              <a:ext uri="{FF2B5EF4-FFF2-40B4-BE49-F238E27FC236}">
                <a16:creationId xmlns:a16="http://schemas.microsoft.com/office/drawing/2014/main" id="{59B7BC08-045C-7DD8-0ABC-2CFD536240A5}"/>
              </a:ext>
            </a:extLst>
          </p:cNvPr>
          <p:cNvPicPr>
            <a:picLocks noChangeAspect="1"/>
          </p:cNvPicPr>
          <p:nvPr/>
        </p:nvPicPr>
        <p:blipFill>
          <a:blip r:embed="rId3"/>
          <a:stretch>
            <a:fillRect/>
          </a:stretch>
        </p:blipFill>
        <p:spPr>
          <a:xfrm>
            <a:off x="6048450" y="4243499"/>
            <a:ext cx="3362325" cy="2200275"/>
          </a:xfrm>
          <a:prstGeom prst="rect">
            <a:avLst/>
          </a:prstGeom>
        </p:spPr>
      </p:pic>
      <p:sp>
        <p:nvSpPr>
          <p:cNvPr id="7" name="Google Shape;654;p83">
            <a:extLst>
              <a:ext uri="{FF2B5EF4-FFF2-40B4-BE49-F238E27FC236}">
                <a16:creationId xmlns:a16="http://schemas.microsoft.com/office/drawing/2014/main" id="{5B00AC3F-B221-3D40-8FBF-2337714BA47C}"/>
              </a:ext>
            </a:extLst>
          </p:cNvPr>
          <p:cNvSpPr/>
          <p:nvPr/>
        </p:nvSpPr>
        <p:spPr>
          <a:xfrm>
            <a:off x="9697261" y="4235236"/>
            <a:ext cx="2351990" cy="22168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dirty="0">
                <a:solidFill>
                  <a:srgbClr val="000000"/>
                </a:solidFill>
                <a:latin typeface="Aleo" panose="00000500000000000000" pitchFamily="2" charset="0"/>
                <a:ea typeface="Calibri"/>
                <a:cs typeface="Calibri"/>
                <a:sym typeface="Calibri"/>
              </a:rPr>
              <a:t>End point Variant Impact Code</a:t>
            </a:r>
            <a:endParaRPr sz="2000" b="1" i="0" u="none" strike="noStrike" cap="none" dirty="0">
              <a:solidFill>
                <a:srgbClr val="000000"/>
              </a:solidFill>
              <a:latin typeface="Aleo" panose="00000500000000000000" pitchFamily="2" charset="0"/>
              <a:ea typeface="Calibri"/>
              <a:cs typeface="Calibri"/>
              <a:sym typeface="Calibri"/>
            </a:endParaRPr>
          </a:p>
          <a:p>
            <a:pPr marL="0" marR="0" lvl="0" indent="0" algn="ctr" rtl="0">
              <a:lnSpc>
                <a:spcPct val="100000"/>
              </a:lnSpc>
              <a:spcBef>
                <a:spcPts val="0"/>
              </a:spcBef>
              <a:spcAft>
                <a:spcPts val="0"/>
              </a:spcAft>
              <a:buClr>
                <a:srgbClr val="000000"/>
              </a:buClr>
              <a:buSzPts val="1467"/>
              <a:buFont typeface="Arial"/>
              <a:buNone/>
            </a:pPr>
            <a:r>
              <a:rPr lang="en-US" sz="1467" b="0" i="0" u="none" strike="noStrike" cap="none" dirty="0">
                <a:solidFill>
                  <a:srgbClr val="000000"/>
                </a:solidFill>
                <a:latin typeface="Aleo" panose="00000500000000000000" pitchFamily="2" charset="0"/>
                <a:ea typeface="Calibri"/>
                <a:cs typeface="Calibri"/>
                <a:sym typeface="Calibri"/>
              </a:rPr>
              <a:t>Decision trees help inform which impact has most supporting evidence</a:t>
            </a:r>
            <a:endParaRPr sz="1467" b="0" i="0" u="none" strike="noStrike" cap="none" dirty="0">
              <a:solidFill>
                <a:srgbClr val="000000"/>
              </a:solidFill>
              <a:latin typeface="Aleo" panose="00000500000000000000" pitchFamily="2" charset="0"/>
              <a:ea typeface="Calibri"/>
              <a:cs typeface="Calibri"/>
              <a:sym typeface="Calibri"/>
            </a:endParaRPr>
          </a:p>
        </p:txBody>
      </p:sp>
      <p:sp>
        <p:nvSpPr>
          <p:cNvPr id="8" name="Google Shape;660;p83">
            <a:extLst>
              <a:ext uri="{FF2B5EF4-FFF2-40B4-BE49-F238E27FC236}">
                <a16:creationId xmlns:a16="http://schemas.microsoft.com/office/drawing/2014/main" id="{65E11FD2-932F-84E8-921D-AB37C302B390}"/>
              </a:ext>
            </a:extLst>
          </p:cNvPr>
          <p:cNvSpPr/>
          <p:nvPr/>
        </p:nvSpPr>
        <p:spPr>
          <a:xfrm rot="5400000">
            <a:off x="10534258" y="3632013"/>
            <a:ext cx="808438" cy="265290"/>
          </a:xfrm>
          <a:prstGeom prst="rightArrow">
            <a:avLst>
              <a:gd name="adj1" fmla="val 50000"/>
              <a:gd name="adj2" fmla="val 50000"/>
            </a:avLst>
          </a:prstGeom>
          <a:solidFill>
            <a:schemeClr val="accent1"/>
          </a:solidFill>
          <a:ln w="25400" cap="flat" cmpd="sng">
            <a:solidFill>
              <a:srgbClr val="1B386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64"/>
        <p:cNvGrpSpPr/>
        <p:nvPr/>
      </p:nvGrpSpPr>
      <p:grpSpPr>
        <a:xfrm>
          <a:off x="0" y="0"/>
          <a:ext cx="0" cy="0"/>
          <a:chOff x="0" y="0"/>
          <a:chExt cx="0" cy="0"/>
        </a:xfrm>
      </p:grpSpPr>
      <p:pic>
        <p:nvPicPr>
          <p:cNvPr id="3" name="Picture 2">
            <a:extLst>
              <a:ext uri="{FF2B5EF4-FFF2-40B4-BE49-F238E27FC236}">
                <a16:creationId xmlns:a16="http://schemas.microsoft.com/office/drawing/2014/main" id="{82BD1EA9-7B0E-CB29-2BDD-7E4947C05346}"/>
              </a:ext>
            </a:extLst>
          </p:cNvPr>
          <p:cNvPicPr>
            <a:picLocks noChangeAspect="1"/>
          </p:cNvPicPr>
          <p:nvPr/>
        </p:nvPicPr>
        <p:blipFill>
          <a:blip r:embed="rId3"/>
          <a:srcRect l="2214"/>
          <a:stretch>
            <a:fillRect/>
          </a:stretch>
        </p:blipFill>
        <p:spPr>
          <a:xfrm>
            <a:off x="68830" y="1139509"/>
            <a:ext cx="8201245" cy="5058900"/>
          </a:xfrm>
          <a:prstGeom prst="rect">
            <a:avLst/>
          </a:prstGeom>
        </p:spPr>
      </p:pic>
      <p:sp>
        <p:nvSpPr>
          <p:cNvPr id="6" name="Google Shape;644;p82">
            <a:extLst>
              <a:ext uri="{FF2B5EF4-FFF2-40B4-BE49-F238E27FC236}">
                <a16:creationId xmlns:a16="http://schemas.microsoft.com/office/drawing/2014/main" id="{9544134D-919E-FEF4-57B8-D946935A32D8}"/>
              </a:ext>
            </a:extLst>
          </p:cNvPr>
          <p:cNvSpPr txBox="1">
            <a:spLocks/>
          </p:cNvSpPr>
          <p:nvPr/>
        </p:nvSpPr>
        <p:spPr>
          <a:xfrm>
            <a:off x="79800" y="54100"/>
            <a:ext cx="11937300" cy="7635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leo"/>
                <a:ea typeface="Aleo"/>
                <a:cs typeface="Aleo"/>
                <a:sym typeface="Aleo"/>
              </a:defRPr>
            </a:lvl1pPr>
            <a:lvl2pPr marR="0" lvl="1"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9pPr>
          </a:lstStyle>
          <a:p>
            <a:pPr algn="ctr">
              <a:buSzPts val="900"/>
            </a:pPr>
            <a:r>
              <a:rPr lang="en-US" sz="3600" b="1" dirty="0">
                <a:solidFill>
                  <a:srgbClr val="00609C"/>
                </a:solidFill>
              </a:rPr>
              <a:t>Missense Variant Decision Tree</a:t>
            </a:r>
          </a:p>
        </p:txBody>
      </p:sp>
      <p:sp>
        <p:nvSpPr>
          <p:cNvPr id="7" name="Google Shape;557;p72">
            <a:extLst>
              <a:ext uri="{FF2B5EF4-FFF2-40B4-BE49-F238E27FC236}">
                <a16:creationId xmlns:a16="http://schemas.microsoft.com/office/drawing/2014/main" id="{11832A26-02C4-7376-B5D0-031248C1DB9B}"/>
              </a:ext>
            </a:extLst>
          </p:cNvPr>
          <p:cNvSpPr txBox="1"/>
          <p:nvPr/>
        </p:nvSpPr>
        <p:spPr>
          <a:xfrm>
            <a:off x="8270074" y="817600"/>
            <a:ext cx="3853095" cy="5888000"/>
          </a:xfrm>
          <a:prstGeom prst="rect">
            <a:avLst/>
          </a:prstGeom>
          <a:solidFill>
            <a:schemeClr val="lt1"/>
          </a:solidFill>
          <a:ln w="9525"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lvl="0" algn="ctr"/>
            <a:r>
              <a:rPr lang="en-US" sz="2400" b="1" dirty="0">
                <a:solidFill>
                  <a:schemeClr val="dk2"/>
                </a:solidFill>
                <a:latin typeface="Aleo" panose="00000500000000000000" pitchFamily="2" charset="0"/>
              </a:rPr>
              <a:t>After assessing both possible mechanisms, the curator applies the evidence &amp; code that provides the most pathogenic evidence. </a:t>
            </a:r>
          </a:p>
          <a:p>
            <a:pPr lvl="0" algn="ctr"/>
            <a:endParaRPr lang="en-US" sz="2400" b="1" dirty="0">
              <a:solidFill>
                <a:schemeClr val="dk2"/>
              </a:solidFill>
              <a:latin typeface="Aleo" panose="00000500000000000000" pitchFamily="2" charset="0"/>
            </a:endParaRPr>
          </a:p>
          <a:p>
            <a:pPr lvl="0" algn="ctr"/>
            <a:r>
              <a:rPr lang="en-US" sz="2400" b="1" dirty="0">
                <a:solidFill>
                  <a:schemeClr val="dk2"/>
                </a:solidFill>
                <a:latin typeface="Aleo" panose="00000500000000000000" pitchFamily="2" charset="0"/>
              </a:rPr>
              <a:t>If a missense variant had more evidence supporting a splicing impact vs the amino acid change the SPL_ code would be applied instead of MIS_</a:t>
            </a:r>
            <a:endParaRPr lang="en-US" sz="2000" dirty="0">
              <a:solidFill>
                <a:schemeClr val="dk2"/>
              </a:solidFill>
              <a:latin typeface="Aleo" panose="00000500000000000000" pitchFamily="2" charset="0"/>
            </a:endParaRPr>
          </a:p>
          <a:p>
            <a:pPr lvl="0" algn="ctr"/>
            <a:endParaRPr lang="en-US" sz="2400" dirty="0">
              <a:solidFill>
                <a:schemeClr val="dk2"/>
              </a:solidFill>
              <a:latin typeface="Aleo" panose="00000500000000000000" pitchFamily="2"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pic>
        <p:nvPicPr>
          <p:cNvPr id="5" name="Picture 4">
            <a:extLst>
              <a:ext uri="{FF2B5EF4-FFF2-40B4-BE49-F238E27FC236}">
                <a16:creationId xmlns:a16="http://schemas.microsoft.com/office/drawing/2014/main" id="{A5AFB242-E3E0-D27E-12EA-6985A5D6D089}"/>
              </a:ext>
            </a:extLst>
          </p:cNvPr>
          <p:cNvPicPr>
            <a:picLocks noChangeAspect="1"/>
          </p:cNvPicPr>
          <p:nvPr/>
        </p:nvPicPr>
        <p:blipFill>
          <a:blip r:embed="rId3"/>
          <a:stretch>
            <a:fillRect/>
          </a:stretch>
        </p:blipFill>
        <p:spPr>
          <a:xfrm>
            <a:off x="208628" y="923003"/>
            <a:ext cx="11648971" cy="2410132"/>
          </a:xfrm>
          <a:prstGeom prst="rect">
            <a:avLst/>
          </a:prstGeom>
        </p:spPr>
      </p:pic>
      <p:sp>
        <p:nvSpPr>
          <p:cNvPr id="8" name="Google Shape;644;p82">
            <a:extLst>
              <a:ext uri="{FF2B5EF4-FFF2-40B4-BE49-F238E27FC236}">
                <a16:creationId xmlns:a16="http://schemas.microsoft.com/office/drawing/2014/main" id="{276637D7-A0B5-5154-0A84-B7DB509FC109}"/>
              </a:ext>
            </a:extLst>
          </p:cNvPr>
          <p:cNvSpPr txBox="1">
            <a:spLocks/>
          </p:cNvSpPr>
          <p:nvPr/>
        </p:nvSpPr>
        <p:spPr>
          <a:xfrm>
            <a:off x="79800" y="54100"/>
            <a:ext cx="11937300" cy="7635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leo"/>
                <a:ea typeface="Aleo"/>
                <a:cs typeface="Aleo"/>
                <a:sym typeface="Aleo"/>
              </a:defRPr>
            </a:lvl1pPr>
            <a:lvl2pPr marR="0" lvl="1"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9pPr>
          </a:lstStyle>
          <a:p>
            <a:pPr algn="ctr">
              <a:buSzPts val="900"/>
            </a:pPr>
            <a:r>
              <a:rPr lang="en-US" sz="3600" b="1" dirty="0">
                <a:solidFill>
                  <a:srgbClr val="00609C"/>
                </a:solidFill>
              </a:rPr>
              <a:t>Predictive + Functional</a:t>
            </a:r>
          </a:p>
        </p:txBody>
      </p:sp>
      <p:sp>
        <p:nvSpPr>
          <p:cNvPr id="9" name="Google Shape;645;p82">
            <a:extLst>
              <a:ext uri="{FF2B5EF4-FFF2-40B4-BE49-F238E27FC236}">
                <a16:creationId xmlns:a16="http://schemas.microsoft.com/office/drawing/2014/main" id="{0FF35DD9-F293-39D8-C27D-1E364A28012D}"/>
              </a:ext>
            </a:extLst>
          </p:cNvPr>
          <p:cNvSpPr txBox="1"/>
          <p:nvPr/>
        </p:nvSpPr>
        <p:spPr>
          <a:xfrm>
            <a:off x="350363" y="3842334"/>
            <a:ext cx="11365500" cy="925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3200" b="1" dirty="0">
                <a:solidFill>
                  <a:schemeClr val="dk2"/>
                </a:solidFill>
                <a:latin typeface="Aleo"/>
                <a:ea typeface="Aleo"/>
                <a:cs typeface="Aleo"/>
                <a:sym typeface="Aleo"/>
              </a:rPr>
              <a:t>v4 will recommend a point ceiling for predictive (PRD) and functional (FXN) </a:t>
            </a:r>
            <a:endParaRPr sz="3200" b="1" dirty="0">
              <a:solidFill>
                <a:schemeClr val="dk2"/>
              </a:solidFill>
              <a:latin typeface="Aleo"/>
              <a:ea typeface="Aleo"/>
              <a:cs typeface="Aleo"/>
              <a:sym typeface="Aleo"/>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03">
          <a:extLst>
            <a:ext uri="{FF2B5EF4-FFF2-40B4-BE49-F238E27FC236}">
              <a16:creationId xmlns:a16="http://schemas.microsoft.com/office/drawing/2014/main" id="{468378AF-A556-FC62-3CDD-262FF262532F}"/>
            </a:ext>
          </a:extLst>
        </p:cNvPr>
        <p:cNvGrpSpPr/>
        <p:nvPr/>
      </p:nvGrpSpPr>
      <p:grpSpPr>
        <a:xfrm>
          <a:off x="0" y="0"/>
          <a:ext cx="0" cy="0"/>
          <a:chOff x="0" y="0"/>
          <a:chExt cx="0" cy="0"/>
        </a:xfrm>
      </p:grpSpPr>
      <p:sp>
        <p:nvSpPr>
          <p:cNvPr id="504" name="Google Shape;504;p66">
            <a:extLst>
              <a:ext uri="{FF2B5EF4-FFF2-40B4-BE49-F238E27FC236}">
                <a16:creationId xmlns:a16="http://schemas.microsoft.com/office/drawing/2014/main" id="{1F1915B5-8380-B6F0-F483-4E5EEDD5A63D}"/>
              </a:ext>
            </a:extLst>
          </p:cNvPr>
          <p:cNvSpPr txBox="1"/>
          <p:nvPr/>
        </p:nvSpPr>
        <p:spPr>
          <a:xfrm>
            <a:off x="0" y="0"/>
            <a:ext cx="12192000" cy="763500"/>
          </a:xfrm>
          <a:prstGeom prst="rect">
            <a:avLst/>
          </a:prstGeom>
          <a:noFill/>
          <a:ln>
            <a:noFill/>
          </a:ln>
        </p:spPr>
        <p:txBody>
          <a:bodyPr spcFirstLastPara="1" wrap="square" lIns="121900" tIns="121900" rIns="121900" bIns="121900" anchor="t" anchorCtr="0">
            <a:noAutofit/>
          </a:bodyPr>
          <a:lstStyle/>
          <a:p>
            <a:pPr marL="0" marR="0" lvl="0" indent="0" algn="ctr" rtl="0">
              <a:lnSpc>
                <a:spcPct val="90000"/>
              </a:lnSpc>
              <a:spcBef>
                <a:spcPts val="0"/>
              </a:spcBef>
              <a:spcAft>
                <a:spcPts val="0"/>
              </a:spcAft>
              <a:buClr>
                <a:srgbClr val="000000"/>
              </a:buClr>
              <a:buSzPts val="4000"/>
              <a:buFont typeface="Arial"/>
              <a:buNone/>
            </a:pPr>
            <a:r>
              <a:rPr lang="en-US" sz="4000" b="1" i="0" u="none" strike="noStrike" cap="none" dirty="0">
                <a:solidFill>
                  <a:srgbClr val="00609C"/>
                </a:solidFill>
                <a:latin typeface="Aleo"/>
                <a:ea typeface="Aleo"/>
                <a:cs typeface="Aleo"/>
                <a:sym typeface="Aleo"/>
              </a:rPr>
              <a:t>SVC v4</a:t>
            </a:r>
            <a:r>
              <a:rPr lang="en-US" sz="3500" b="1" i="0" u="none" strike="noStrike" cap="none" dirty="0">
                <a:solidFill>
                  <a:srgbClr val="00609C"/>
                </a:solidFill>
                <a:latin typeface="Aleo"/>
                <a:ea typeface="Aleo"/>
                <a:cs typeface="Aleo"/>
                <a:sym typeface="Aleo"/>
              </a:rPr>
              <a:t> – Human Observational Data</a:t>
            </a:r>
            <a:endParaRPr sz="3800" b="1" i="0" u="none" strike="noStrike" cap="none" dirty="0">
              <a:solidFill>
                <a:srgbClr val="00609C"/>
              </a:solidFill>
              <a:latin typeface="Aleo"/>
              <a:ea typeface="Aleo"/>
              <a:cs typeface="Aleo"/>
              <a:sym typeface="Aleo"/>
            </a:endParaRPr>
          </a:p>
        </p:txBody>
      </p:sp>
      <p:pic>
        <p:nvPicPr>
          <p:cNvPr id="5" name="Picture 4">
            <a:extLst>
              <a:ext uri="{FF2B5EF4-FFF2-40B4-BE49-F238E27FC236}">
                <a16:creationId xmlns:a16="http://schemas.microsoft.com/office/drawing/2014/main" id="{62E847FC-4952-8791-D209-858C6D270172}"/>
              </a:ext>
            </a:extLst>
          </p:cNvPr>
          <p:cNvPicPr>
            <a:picLocks noChangeAspect="1"/>
          </p:cNvPicPr>
          <p:nvPr/>
        </p:nvPicPr>
        <p:blipFill>
          <a:blip r:embed="rId3"/>
          <a:stretch>
            <a:fillRect/>
          </a:stretch>
        </p:blipFill>
        <p:spPr>
          <a:xfrm>
            <a:off x="1053127" y="698556"/>
            <a:ext cx="10085746" cy="6159444"/>
          </a:xfrm>
          <a:prstGeom prst="rect">
            <a:avLst/>
          </a:prstGeom>
        </p:spPr>
      </p:pic>
    </p:spTree>
    <p:extLst>
      <p:ext uri="{BB962C8B-B14F-4D97-AF65-F5344CB8AC3E}">
        <p14:creationId xmlns:p14="http://schemas.microsoft.com/office/powerpoint/2010/main" val="2658970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821"/>
        <p:cNvGrpSpPr/>
        <p:nvPr/>
      </p:nvGrpSpPr>
      <p:grpSpPr>
        <a:xfrm>
          <a:off x="0" y="0"/>
          <a:ext cx="0" cy="0"/>
          <a:chOff x="0" y="0"/>
          <a:chExt cx="0" cy="0"/>
        </a:xfrm>
      </p:grpSpPr>
      <p:sp>
        <p:nvSpPr>
          <p:cNvPr id="823" name="Google Shape;823;p104"/>
          <p:cNvSpPr txBox="1"/>
          <p:nvPr/>
        </p:nvSpPr>
        <p:spPr>
          <a:xfrm>
            <a:off x="0" y="0"/>
            <a:ext cx="12192000" cy="763600"/>
          </a:xfrm>
          <a:prstGeom prst="rect">
            <a:avLst/>
          </a:prstGeom>
          <a:noFill/>
          <a:ln>
            <a:noFill/>
          </a:ln>
        </p:spPr>
        <p:txBody>
          <a:bodyPr spcFirstLastPara="1" wrap="square" lIns="121900" tIns="121900" rIns="121900" bIns="121900" anchor="t" anchorCtr="0">
            <a:noAutofit/>
          </a:bodyPr>
          <a:lstStyle/>
          <a:p>
            <a:pPr marL="0" marR="0" lvl="0" indent="0" algn="ctr" rtl="0">
              <a:lnSpc>
                <a:spcPct val="90000"/>
              </a:lnSpc>
              <a:spcBef>
                <a:spcPts val="0"/>
              </a:spcBef>
              <a:spcAft>
                <a:spcPts val="0"/>
              </a:spcAft>
              <a:buClr>
                <a:srgbClr val="000000"/>
              </a:buClr>
              <a:buSzPts val="4267"/>
              <a:buFont typeface="Arial"/>
              <a:buNone/>
            </a:pPr>
            <a:r>
              <a:rPr lang="en-US" sz="4267" b="1" i="0" u="none" strike="noStrike" cap="none" dirty="0">
                <a:solidFill>
                  <a:srgbClr val="00609C"/>
                </a:solidFill>
                <a:latin typeface="Aleo" panose="00000500000000000000" pitchFamily="2" charset="0"/>
                <a:sym typeface="Arial"/>
              </a:rPr>
              <a:t>CLN_AFF (Case Counting in v4)</a:t>
            </a:r>
            <a:endParaRPr sz="5333" b="1" i="0" u="none" strike="noStrike" cap="none" dirty="0">
              <a:solidFill>
                <a:srgbClr val="00609C"/>
              </a:solidFill>
              <a:latin typeface="Aleo" panose="00000500000000000000" pitchFamily="2" charset="0"/>
              <a:sym typeface="Arial"/>
            </a:endParaRPr>
          </a:p>
        </p:txBody>
      </p:sp>
      <p:graphicFrame>
        <p:nvGraphicFramePr>
          <p:cNvPr id="824" name="Google Shape;824;p104"/>
          <p:cNvGraphicFramePr/>
          <p:nvPr>
            <p:extLst>
              <p:ext uri="{D42A27DB-BD31-4B8C-83A1-F6EECF244321}">
                <p14:modId xmlns:p14="http://schemas.microsoft.com/office/powerpoint/2010/main" val="3831975642"/>
              </p:ext>
            </p:extLst>
          </p:nvPr>
        </p:nvGraphicFramePr>
        <p:xfrm>
          <a:off x="245887" y="1187803"/>
          <a:ext cx="11700225" cy="3470686"/>
        </p:xfrm>
        <a:graphic>
          <a:graphicData uri="http://schemas.openxmlformats.org/drawingml/2006/table">
            <a:tbl>
              <a:tblPr>
                <a:noFill/>
                <a:tableStyleId>{FF1EB631-D3E9-4895-9928-FE1D52DD8C7F}</a:tableStyleId>
              </a:tblPr>
              <a:tblGrid>
                <a:gridCol w="4308875">
                  <a:extLst>
                    <a:ext uri="{9D8B030D-6E8A-4147-A177-3AD203B41FA5}">
                      <a16:colId xmlns:a16="http://schemas.microsoft.com/office/drawing/2014/main" val="20000"/>
                    </a:ext>
                  </a:extLst>
                </a:gridCol>
                <a:gridCol w="1047475">
                  <a:extLst>
                    <a:ext uri="{9D8B030D-6E8A-4147-A177-3AD203B41FA5}">
                      <a16:colId xmlns:a16="http://schemas.microsoft.com/office/drawing/2014/main" val="20001"/>
                    </a:ext>
                  </a:extLst>
                </a:gridCol>
                <a:gridCol w="1484625">
                  <a:extLst>
                    <a:ext uri="{9D8B030D-6E8A-4147-A177-3AD203B41FA5}">
                      <a16:colId xmlns:a16="http://schemas.microsoft.com/office/drawing/2014/main" val="20002"/>
                    </a:ext>
                  </a:extLst>
                </a:gridCol>
                <a:gridCol w="1707975">
                  <a:extLst>
                    <a:ext uri="{9D8B030D-6E8A-4147-A177-3AD203B41FA5}">
                      <a16:colId xmlns:a16="http://schemas.microsoft.com/office/drawing/2014/main" val="20003"/>
                    </a:ext>
                  </a:extLst>
                </a:gridCol>
                <a:gridCol w="1542575">
                  <a:extLst>
                    <a:ext uri="{9D8B030D-6E8A-4147-A177-3AD203B41FA5}">
                      <a16:colId xmlns:a16="http://schemas.microsoft.com/office/drawing/2014/main" val="20004"/>
                    </a:ext>
                  </a:extLst>
                </a:gridCol>
                <a:gridCol w="1608700">
                  <a:extLst>
                    <a:ext uri="{9D8B030D-6E8A-4147-A177-3AD203B41FA5}">
                      <a16:colId xmlns:a16="http://schemas.microsoft.com/office/drawing/2014/main" val="20005"/>
                    </a:ext>
                  </a:extLst>
                </a:gridCol>
              </a:tblGrid>
              <a:tr h="238750">
                <a:tc>
                  <a:txBody>
                    <a:bodyPr/>
                    <a:lstStyle/>
                    <a:p>
                      <a:pPr marL="0" marR="0" lvl="0" indent="0" algn="ctr" rtl="0">
                        <a:lnSpc>
                          <a:spcPct val="115000"/>
                        </a:lnSpc>
                        <a:spcBef>
                          <a:spcPts val="0"/>
                        </a:spcBef>
                        <a:spcAft>
                          <a:spcPts val="0"/>
                        </a:spcAft>
                        <a:buClr>
                          <a:srgbClr val="000000"/>
                        </a:buClr>
                        <a:buSzPts val="1100"/>
                        <a:buFont typeface="Arial"/>
                        <a:buNone/>
                      </a:pPr>
                      <a:r>
                        <a:rPr lang="en-US" sz="1100" b="1" u="none" strike="noStrike" cap="none"/>
                        <a:t>Phenotype Consistency</a:t>
                      </a:r>
                      <a:endParaRPr sz="1100" b="1" u="none" strike="noStrike" cap="none"/>
                    </a:p>
                  </a:txBody>
                  <a:tcPr marL="33875" marR="33875" marT="33875" marB="3387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gridSpan="5">
                  <a:txBody>
                    <a:bodyPr/>
                    <a:lstStyle/>
                    <a:p>
                      <a:pPr marL="0" marR="0" lvl="0" indent="0" algn="ctr" rtl="0">
                        <a:lnSpc>
                          <a:spcPct val="115000"/>
                        </a:lnSpc>
                        <a:spcBef>
                          <a:spcPts val="0"/>
                        </a:spcBef>
                        <a:spcAft>
                          <a:spcPts val="0"/>
                        </a:spcAft>
                        <a:buClr>
                          <a:srgbClr val="000000"/>
                        </a:buClr>
                        <a:buSzPts val="1100"/>
                        <a:buFont typeface="Arial"/>
                        <a:buNone/>
                      </a:pPr>
                      <a:r>
                        <a:rPr lang="en-US" sz="1100" b="1" u="none" strike="noStrike" cap="none"/>
                        <a:t>Points per proband</a:t>
                      </a:r>
                      <a:endParaRPr sz="1100" b="1" u="none" strike="noStrike" cap="none"/>
                    </a:p>
                  </a:txBody>
                  <a:tcPr marL="33875" marR="33875" marT="33875" marB="3387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238750">
                <a:tc rowSpan="2">
                  <a:txBody>
                    <a:bodyPr/>
                    <a:lstStyle/>
                    <a:p>
                      <a:pPr marL="0" marR="0" lvl="0" indent="0" algn="ctr" rtl="0">
                        <a:lnSpc>
                          <a:spcPct val="115000"/>
                        </a:lnSpc>
                        <a:spcBef>
                          <a:spcPts val="0"/>
                        </a:spcBef>
                        <a:spcAft>
                          <a:spcPts val="0"/>
                        </a:spcAft>
                        <a:buClr>
                          <a:srgbClr val="000000"/>
                        </a:buClr>
                        <a:buSzPts val="1100"/>
                        <a:buFont typeface="Arial"/>
                        <a:buNone/>
                      </a:pPr>
                      <a:endParaRPr sz="1100" b="1" u="none" strike="noStrike" cap="none"/>
                    </a:p>
                  </a:txBody>
                  <a:tcPr marL="33875" marR="33875" marT="33875" marB="3387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rowSpan="2">
                  <a:txBody>
                    <a:bodyPr/>
                    <a:lstStyle/>
                    <a:p>
                      <a:pPr marL="0" marR="0" lvl="0" indent="0" algn="ctr" rtl="0">
                        <a:lnSpc>
                          <a:spcPct val="115000"/>
                        </a:lnSpc>
                        <a:spcBef>
                          <a:spcPts val="0"/>
                        </a:spcBef>
                        <a:spcAft>
                          <a:spcPts val="0"/>
                        </a:spcAft>
                        <a:buClr>
                          <a:srgbClr val="000000"/>
                        </a:buClr>
                        <a:buSzPts val="1100"/>
                        <a:buFont typeface="Arial"/>
                        <a:buNone/>
                      </a:pPr>
                      <a:r>
                        <a:rPr lang="en-US" sz="1100" b="1" u="none" strike="noStrike" cap="none"/>
                        <a:t>Monoallelic Disorder</a:t>
                      </a:r>
                      <a:endParaRPr sz="1100" b="1" u="none" strike="noStrike" cap="none"/>
                    </a:p>
                  </a:txBody>
                  <a:tcPr marL="33875" marR="33875" marT="33875" marB="3387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gridSpan="4">
                  <a:txBody>
                    <a:bodyPr/>
                    <a:lstStyle/>
                    <a:p>
                      <a:pPr marL="0" marR="0" lvl="0" indent="0" algn="ctr" rtl="0">
                        <a:lnSpc>
                          <a:spcPct val="115000"/>
                        </a:lnSpc>
                        <a:spcBef>
                          <a:spcPts val="0"/>
                        </a:spcBef>
                        <a:spcAft>
                          <a:spcPts val="0"/>
                        </a:spcAft>
                        <a:buClr>
                          <a:srgbClr val="000000"/>
                        </a:buClr>
                        <a:buSzPts val="1100"/>
                        <a:buFont typeface="Arial"/>
                        <a:buNone/>
                      </a:pPr>
                      <a:r>
                        <a:rPr lang="en-US" sz="1100" b="1" u="none" strike="noStrike" cap="none"/>
                        <a:t>Biallelic Disorder</a:t>
                      </a:r>
                      <a:endParaRPr sz="1100" b="1" u="none" strike="noStrike" cap="none"/>
                    </a:p>
                  </a:txBody>
                  <a:tcPr marL="33875" marR="33875" marT="33875" marB="3387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612650">
                <a:tc vMerge="1">
                  <a:txBody>
                    <a:bodyPr/>
                    <a:lstStyle/>
                    <a:p>
                      <a:endParaRPr lang="en-US"/>
                    </a:p>
                  </a:txBody>
                  <a:tcPr/>
                </a:tc>
                <a:tc vMerge="1">
                  <a:txBody>
                    <a:bodyPr/>
                    <a:lstStyle/>
                    <a:p>
                      <a:endParaRPr lang="en-US"/>
                    </a:p>
                  </a:txBody>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b="1" u="none" strike="noStrike" cap="none"/>
                        <a:t>VBC is confirmed in trans with a P/LP variant </a:t>
                      </a:r>
                      <a:endParaRPr sz="1100" b="1" u="none" strike="noStrike" cap="none"/>
                    </a:p>
                  </a:txBody>
                  <a:tcPr marL="33875" marR="33875" marT="33875" marB="3387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b="1" u="none" strike="noStrike" cap="none">
                          <a:solidFill>
                            <a:srgbClr val="000000"/>
                          </a:solidFill>
                        </a:rPr>
                        <a:t>VBC is assumed* in trans with a P/LP variant</a:t>
                      </a:r>
                      <a:endParaRPr sz="1100" b="1" u="none" strike="noStrike" cap="none">
                        <a:solidFill>
                          <a:srgbClr val="000000"/>
                        </a:solidFill>
                      </a:endParaRPr>
                    </a:p>
                  </a:txBody>
                  <a:tcPr marL="33875" marR="33875" marT="33875" marB="3387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b="1" u="none" strike="noStrike" cap="none">
                          <a:solidFill>
                            <a:srgbClr val="000000"/>
                          </a:solidFill>
                        </a:rPr>
                        <a:t>VBC is confirmed in trans with a VUS** variant</a:t>
                      </a:r>
                      <a:endParaRPr sz="1100" b="1" u="none" strike="noStrike" cap="none"/>
                    </a:p>
                  </a:txBody>
                  <a:tcPr marL="33875" marR="33875" marT="33875" marB="3387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b="1" u="none" strike="noStrike" cap="none">
                          <a:solidFill>
                            <a:srgbClr val="000000"/>
                          </a:solidFill>
                        </a:rPr>
                        <a:t>VBC is homozygous***</a:t>
                      </a:r>
                      <a:endParaRPr sz="1100" b="1" u="none" strike="noStrike" cap="none">
                        <a:solidFill>
                          <a:srgbClr val="000000"/>
                        </a:solidFill>
                      </a:endParaRPr>
                    </a:p>
                    <a:p>
                      <a:pPr marL="0" marR="0" lvl="0" indent="0" algn="ctr" rtl="0">
                        <a:lnSpc>
                          <a:spcPct val="115000"/>
                        </a:lnSpc>
                        <a:spcBef>
                          <a:spcPts val="0"/>
                        </a:spcBef>
                        <a:spcAft>
                          <a:spcPts val="0"/>
                        </a:spcAft>
                        <a:buClr>
                          <a:srgbClr val="000000"/>
                        </a:buClr>
                        <a:buSzPts val="1100"/>
                        <a:buFont typeface="Arial"/>
                        <a:buNone/>
                      </a:pPr>
                      <a:r>
                        <a:rPr lang="en-US" sz="1100" b="1" u="none" strike="noStrike" cap="none">
                          <a:solidFill>
                            <a:srgbClr val="000000"/>
                          </a:solidFill>
                        </a:rPr>
                        <a:t>or hemizygous</a:t>
                      </a:r>
                      <a:endParaRPr sz="1100" b="1" u="none" strike="noStrike" cap="none">
                        <a:solidFill>
                          <a:srgbClr val="000000"/>
                        </a:solidFill>
                      </a:endParaRPr>
                    </a:p>
                  </a:txBody>
                  <a:tcPr marL="33875" marR="33875" marT="33875" marB="3387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470400">
                <a:tc>
                  <a:txBody>
                    <a:bodyPr/>
                    <a:lstStyle/>
                    <a:p>
                      <a:pPr marL="0" marR="0" lvl="0" indent="0" algn="l" rtl="0">
                        <a:lnSpc>
                          <a:spcPct val="115000"/>
                        </a:lnSpc>
                        <a:spcBef>
                          <a:spcPts val="0"/>
                        </a:spcBef>
                        <a:spcAft>
                          <a:spcPts val="0"/>
                        </a:spcAft>
                        <a:buClr>
                          <a:srgbClr val="000000"/>
                        </a:buClr>
                        <a:buSzPts val="1200"/>
                        <a:buFont typeface="Arial"/>
                        <a:buNone/>
                      </a:pPr>
                      <a:r>
                        <a:rPr lang="en-US" sz="1200" u="none" strike="noStrike" cap="none"/>
                        <a:t>Phenotype </a:t>
                      </a:r>
                      <a:r>
                        <a:rPr lang="en-US" sz="1200" b="1" u="none" strike="noStrike" cap="none"/>
                        <a:t>SPECIFIC</a:t>
                      </a:r>
                      <a:r>
                        <a:rPr lang="en-US" sz="1200" u="none" strike="noStrike" cap="none"/>
                        <a:t> for gene </a:t>
                      </a:r>
                      <a:r>
                        <a:rPr lang="en-US" sz="1200" b="1" u="none" strike="noStrike" cap="none"/>
                        <a:t>and</a:t>
                      </a:r>
                      <a:r>
                        <a:rPr lang="en-US" sz="1200" u="none" strike="noStrike" cap="none"/>
                        <a:t> all relevant genes for disorder tested, with no other variant of interest</a:t>
                      </a:r>
                      <a:endParaRPr sz="1200" u="none" strike="noStrike" cap="none"/>
                    </a:p>
                  </a:txBody>
                  <a:tcPr marL="33875" marR="33875" marT="33875" marB="3387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u="none" strike="noStrike" cap="none"/>
                        <a:t>+1 point</a:t>
                      </a:r>
                      <a:endParaRPr sz="1100" u="none" strike="noStrike" cap="none"/>
                    </a:p>
                  </a:txBody>
                  <a:tcPr marL="33875" marR="33875" marT="33875" marB="3387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u="none" strike="noStrike" cap="none"/>
                        <a:t>+2 point</a:t>
                      </a:r>
                      <a:endParaRPr sz="1100" u="none" strike="noStrike" cap="none"/>
                    </a:p>
                  </a:txBody>
                  <a:tcPr marL="33875" marR="33875" marT="33875" marB="3387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u="none" strike="noStrike" cap="none"/>
                        <a:t>+1.5 point</a:t>
                      </a:r>
                      <a:endParaRPr sz="1100" u="none" strike="noStrike" cap="none"/>
                    </a:p>
                  </a:txBody>
                  <a:tcPr marL="33875" marR="33875" marT="33875" marB="3387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u="none" strike="noStrike" cap="none"/>
                        <a:t>+1.0 point</a:t>
                      </a:r>
                      <a:endParaRPr sz="1100" u="none" strike="noStrike" cap="none"/>
                    </a:p>
                  </a:txBody>
                  <a:tcPr marL="33875" marR="33875" marT="33875" marB="3387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u="none" strike="noStrike" cap="none"/>
                        <a:t>+1.0 point</a:t>
                      </a:r>
                      <a:endParaRPr sz="1100" u="none" strike="noStrike" cap="none"/>
                    </a:p>
                  </a:txBody>
                  <a:tcPr marL="33875" marR="33875" marT="33875" marB="3387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470400">
                <a:tc>
                  <a:txBody>
                    <a:bodyPr/>
                    <a:lstStyle/>
                    <a:p>
                      <a:pPr marL="0" marR="0" lvl="0" indent="0" algn="l" rtl="0">
                        <a:lnSpc>
                          <a:spcPct val="115000"/>
                        </a:lnSpc>
                        <a:spcBef>
                          <a:spcPts val="0"/>
                        </a:spcBef>
                        <a:spcAft>
                          <a:spcPts val="0"/>
                        </a:spcAft>
                        <a:buClr>
                          <a:srgbClr val="000000"/>
                        </a:buClr>
                        <a:buSzPts val="1200"/>
                        <a:buFont typeface="Arial"/>
                        <a:buNone/>
                      </a:pPr>
                      <a:r>
                        <a:rPr lang="en-US" sz="1200" u="none" strike="noStrike" cap="none"/>
                        <a:t>Phenotype </a:t>
                      </a:r>
                      <a:r>
                        <a:rPr lang="en-US" sz="1200" b="1" u="none" strike="noStrike" cap="none">
                          <a:solidFill>
                            <a:schemeClr val="dk1"/>
                          </a:solidFill>
                        </a:rPr>
                        <a:t>SPECIFIC</a:t>
                      </a:r>
                      <a:r>
                        <a:rPr lang="en-US" sz="1200" u="none" strike="noStrike" cap="none"/>
                        <a:t> for gene </a:t>
                      </a:r>
                      <a:r>
                        <a:rPr lang="en-US" sz="1200" b="1" u="none" strike="noStrike" cap="none"/>
                        <a:t>but</a:t>
                      </a:r>
                      <a:r>
                        <a:rPr lang="en-US" sz="1200" u="none" strike="noStrike" cap="none"/>
                        <a:t> not all relevant genes for disorder tested, and/or more than one variant of interest</a:t>
                      </a:r>
                      <a:endParaRPr sz="1200" u="none" strike="noStrike" cap="none"/>
                    </a:p>
                  </a:txBody>
                  <a:tcPr marL="33875" marR="33875" marT="33875" marB="3387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u="none" strike="noStrike" cap="none"/>
                        <a:t>+0.5 point</a:t>
                      </a:r>
                      <a:endParaRPr sz="1100" u="none" strike="noStrike" cap="none"/>
                    </a:p>
                  </a:txBody>
                  <a:tcPr marL="33875" marR="33875" marT="33875" marB="3387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u="none" strike="noStrike" cap="none" dirty="0"/>
                        <a:t>+1 point</a:t>
                      </a:r>
                      <a:endParaRPr sz="1100" u="none" strike="noStrike" cap="none" dirty="0"/>
                    </a:p>
                  </a:txBody>
                  <a:tcPr marL="33875" marR="33875" marT="33875" marB="3387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u="none" strike="noStrike" cap="none"/>
                        <a:t>+0.75 point</a:t>
                      </a:r>
                      <a:endParaRPr sz="1100" u="none" strike="noStrike" cap="none"/>
                    </a:p>
                  </a:txBody>
                  <a:tcPr marL="33875" marR="33875" marT="33875" marB="3387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u="none" strike="noStrike" cap="none"/>
                        <a:t>+0.5 point</a:t>
                      </a:r>
                      <a:endParaRPr sz="1100" u="none" strike="noStrike" cap="none"/>
                    </a:p>
                  </a:txBody>
                  <a:tcPr marL="33875" marR="33875" marT="33875" marB="3387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u="none" strike="noStrike" cap="none"/>
                        <a:t>+0.5 point</a:t>
                      </a:r>
                      <a:endParaRPr sz="1100" u="none" strike="noStrike" cap="none"/>
                    </a:p>
                  </a:txBody>
                  <a:tcPr marL="33875" marR="33875" marT="33875" marB="3387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470400">
                <a:tc>
                  <a:txBody>
                    <a:bodyPr/>
                    <a:lstStyle/>
                    <a:p>
                      <a:pPr marL="0" marR="0" lvl="0" indent="0" algn="l" rtl="0">
                        <a:lnSpc>
                          <a:spcPct val="115000"/>
                        </a:lnSpc>
                        <a:spcBef>
                          <a:spcPts val="0"/>
                        </a:spcBef>
                        <a:spcAft>
                          <a:spcPts val="0"/>
                        </a:spcAft>
                        <a:buClr>
                          <a:srgbClr val="000000"/>
                        </a:buClr>
                        <a:buSzPts val="1200"/>
                        <a:buFont typeface="Arial"/>
                        <a:buNone/>
                      </a:pPr>
                      <a:r>
                        <a:rPr lang="en-US" sz="1200" u="none" strike="noStrike" cap="none"/>
                        <a:t>Phenotype </a:t>
                      </a:r>
                      <a:r>
                        <a:rPr lang="en-US" sz="1200" b="1" u="none" strike="noStrike" cap="none"/>
                        <a:t>CONSISTENT</a:t>
                      </a:r>
                      <a:r>
                        <a:rPr lang="en-US" sz="1200" u="none" strike="noStrike" cap="none"/>
                        <a:t> with gene </a:t>
                      </a:r>
                      <a:r>
                        <a:rPr lang="en-US" sz="1200" b="1" u="none" strike="noStrike" cap="none">
                          <a:solidFill>
                            <a:schemeClr val="dk1"/>
                          </a:solidFill>
                        </a:rPr>
                        <a:t>and</a:t>
                      </a:r>
                      <a:r>
                        <a:rPr lang="en-US" sz="1200" u="none" strike="noStrike" cap="none"/>
                        <a:t> all relevant genes for disorder tested, with no other variant of interest</a:t>
                      </a:r>
                      <a:endParaRPr sz="1200" u="none" strike="noStrike" cap="none"/>
                    </a:p>
                  </a:txBody>
                  <a:tcPr marL="33875" marR="33875" marT="33875" marB="3387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u="none" strike="noStrike" cap="none"/>
                        <a:t>+0.5 point</a:t>
                      </a:r>
                      <a:endParaRPr sz="1100" u="none" strike="noStrike" cap="none"/>
                    </a:p>
                  </a:txBody>
                  <a:tcPr marL="33875" marR="33875" marT="33875" marB="3387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u="none" strike="noStrike" cap="none"/>
                        <a:t>+1 point</a:t>
                      </a:r>
                      <a:endParaRPr sz="1100" u="none" strike="noStrike" cap="none"/>
                    </a:p>
                  </a:txBody>
                  <a:tcPr marL="33875" marR="33875" marT="33875" marB="3387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u="none" strike="noStrike" cap="none"/>
                        <a:t>+0.75 point</a:t>
                      </a:r>
                      <a:endParaRPr sz="1100" u="none" strike="noStrike" cap="none"/>
                    </a:p>
                  </a:txBody>
                  <a:tcPr marL="33875" marR="33875" marT="33875" marB="3387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u="none" strike="noStrike" cap="none"/>
                        <a:t>+0.5 point</a:t>
                      </a:r>
                      <a:endParaRPr sz="1100" u="none" strike="noStrike" cap="none"/>
                    </a:p>
                  </a:txBody>
                  <a:tcPr marL="33875" marR="33875" marT="33875" marB="3387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u="none" strike="noStrike" cap="none"/>
                        <a:t>+0.5 point</a:t>
                      </a:r>
                      <a:endParaRPr sz="1100" u="none" strike="noStrike" cap="none"/>
                    </a:p>
                  </a:txBody>
                  <a:tcPr marL="33875" marR="33875" marT="33875" marB="3387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470400">
                <a:tc>
                  <a:txBody>
                    <a:bodyPr/>
                    <a:lstStyle/>
                    <a:p>
                      <a:pPr marL="0" marR="0" lvl="0" indent="0" algn="l" rtl="0">
                        <a:lnSpc>
                          <a:spcPct val="115000"/>
                        </a:lnSpc>
                        <a:spcBef>
                          <a:spcPts val="0"/>
                        </a:spcBef>
                        <a:spcAft>
                          <a:spcPts val="0"/>
                        </a:spcAft>
                        <a:buClr>
                          <a:srgbClr val="000000"/>
                        </a:buClr>
                        <a:buSzPts val="1200"/>
                        <a:buFont typeface="Arial"/>
                        <a:buNone/>
                      </a:pPr>
                      <a:r>
                        <a:rPr lang="en-US" sz="1200" u="none" strike="noStrike" cap="none"/>
                        <a:t>Phenotype </a:t>
                      </a:r>
                      <a:r>
                        <a:rPr lang="en-US" sz="1200" b="1" u="none" strike="noStrike" cap="none">
                          <a:solidFill>
                            <a:schemeClr val="dk1"/>
                          </a:solidFill>
                        </a:rPr>
                        <a:t>CONSISTENT</a:t>
                      </a:r>
                      <a:r>
                        <a:rPr lang="en-US" sz="1200" u="none" strike="noStrike" cap="none"/>
                        <a:t> with gene </a:t>
                      </a:r>
                      <a:r>
                        <a:rPr lang="en-US" sz="1200" b="1" u="none" strike="noStrike" cap="none">
                          <a:solidFill>
                            <a:schemeClr val="dk1"/>
                          </a:solidFill>
                        </a:rPr>
                        <a:t>but</a:t>
                      </a:r>
                      <a:r>
                        <a:rPr lang="en-US" sz="1200" u="none" strike="noStrike" cap="none"/>
                        <a:t> not all relevant genes for disorder tested, and/or more than one variant of interest</a:t>
                      </a:r>
                      <a:endParaRPr sz="1200" u="none" strike="noStrike" cap="none"/>
                    </a:p>
                  </a:txBody>
                  <a:tcPr marL="33875" marR="33875" marT="33875" marB="3387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u="none" strike="noStrike" cap="none"/>
                        <a:t>+0.25 point</a:t>
                      </a:r>
                      <a:endParaRPr sz="1100" u="none" strike="noStrike" cap="none"/>
                    </a:p>
                  </a:txBody>
                  <a:tcPr marL="33875" marR="33875" marT="33875" marB="3387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u="none" strike="noStrike" cap="none"/>
                        <a:t>+0.5 point</a:t>
                      </a:r>
                      <a:endParaRPr sz="1100" u="none" strike="noStrike" cap="none"/>
                    </a:p>
                  </a:txBody>
                  <a:tcPr marL="33875" marR="33875" marT="33875" marB="3387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u="none" strike="noStrike" cap="none"/>
                        <a:t>+0.25 point</a:t>
                      </a:r>
                      <a:endParaRPr sz="1100" u="none" strike="noStrike" cap="none"/>
                    </a:p>
                  </a:txBody>
                  <a:tcPr marL="33875" marR="33875" marT="33875" marB="3387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u="none" strike="noStrike" cap="none"/>
                        <a:t>+0.25 point</a:t>
                      </a:r>
                      <a:endParaRPr sz="1100" u="none" strike="noStrike" cap="none"/>
                    </a:p>
                  </a:txBody>
                  <a:tcPr marL="33875" marR="33875" marT="33875" marB="3387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u="none" strike="noStrike" cap="none"/>
                        <a:t>+0.25 point</a:t>
                      </a:r>
                      <a:endParaRPr sz="1100" u="none" strike="noStrike" cap="none"/>
                    </a:p>
                  </a:txBody>
                  <a:tcPr marL="33875" marR="33875" marT="33875" marB="3387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r h="470400">
                <a:tc>
                  <a:txBody>
                    <a:bodyPr/>
                    <a:lstStyle/>
                    <a:p>
                      <a:pPr marL="0" marR="0" lvl="0" indent="0" algn="l" rtl="0">
                        <a:lnSpc>
                          <a:spcPct val="115000"/>
                        </a:lnSpc>
                        <a:spcBef>
                          <a:spcPts val="0"/>
                        </a:spcBef>
                        <a:spcAft>
                          <a:spcPts val="0"/>
                        </a:spcAft>
                        <a:buClr>
                          <a:srgbClr val="000000"/>
                        </a:buClr>
                        <a:buSzPts val="1200"/>
                        <a:buFont typeface="Arial"/>
                        <a:buNone/>
                      </a:pPr>
                      <a:r>
                        <a:rPr lang="en-US" sz="1200" u="none" strike="noStrike" cap="none"/>
                        <a:t>Phenotype </a:t>
                      </a:r>
                      <a:r>
                        <a:rPr lang="en-US" sz="1200" b="1" u="none" strike="noStrike" cap="none"/>
                        <a:t>not consistent </a:t>
                      </a:r>
                      <a:r>
                        <a:rPr lang="en-US" sz="1200" u="none" strike="noStrike" cap="none"/>
                        <a:t>with gene </a:t>
                      </a:r>
                      <a:br>
                        <a:rPr lang="en-US" sz="1200" u="none" strike="noStrike" cap="none"/>
                      </a:br>
                      <a:r>
                        <a:rPr lang="en-US" sz="1200" u="none" strike="noStrike" cap="none"/>
                        <a:t>(consider scoring individual under OBS_UAF)</a:t>
                      </a:r>
                      <a:endParaRPr sz="1200" u="none" strike="noStrike" cap="none"/>
                    </a:p>
                  </a:txBody>
                  <a:tcPr marL="33875" marR="33875" marT="33875" marB="3387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u="none" strike="noStrike" cap="none"/>
                        <a:t>+0 point</a:t>
                      </a:r>
                      <a:endParaRPr sz="1100" u="none" strike="noStrike" cap="none"/>
                    </a:p>
                  </a:txBody>
                  <a:tcPr marL="33875" marR="33875" marT="33875" marB="3387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u="none" strike="noStrike" cap="none"/>
                        <a:t>+0 point</a:t>
                      </a:r>
                      <a:endParaRPr sz="1100" u="none" strike="noStrike" cap="none"/>
                    </a:p>
                  </a:txBody>
                  <a:tcPr marL="33875" marR="33875" marT="33875" marB="3387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u="none" strike="noStrike" cap="none"/>
                        <a:t>+0 point</a:t>
                      </a:r>
                      <a:endParaRPr sz="1100" u="none" strike="noStrike" cap="none"/>
                    </a:p>
                  </a:txBody>
                  <a:tcPr marL="33875" marR="33875" marT="33875" marB="3387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u="none" strike="noStrike" cap="none"/>
                        <a:t>+0 point</a:t>
                      </a:r>
                      <a:endParaRPr sz="1100" u="none" strike="noStrike" cap="none"/>
                    </a:p>
                  </a:txBody>
                  <a:tcPr marL="33875" marR="33875" marT="33875" marB="3387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u="none" strike="noStrike" cap="none" dirty="0"/>
                        <a:t>+0 point</a:t>
                      </a:r>
                      <a:endParaRPr sz="1100" u="none" strike="noStrike" cap="none" dirty="0"/>
                    </a:p>
                  </a:txBody>
                  <a:tcPr marL="33875" marR="33875" marT="33875" marB="3387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bl>
          </a:graphicData>
        </a:graphic>
      </p:graphicFrame>
      <p:sp>
        <p:nvSpPr>
          <p:cNvPr id="4" name="Google Shape;822;p104">
            <a:extLst>
              <a:ext uri="{FF2B5EF4-FFF2-40B4-BE49-F238E27FC236}">
                <a16:creationId xmlns:a16="http://schemas.microsoft.com/office/drawing/2014/main" id="{E1FE7212-AB7B-16BB-E93A-6BE7DC78350A}"/>
              </a:ext>
            </a:extLst>
          </p:cNvPr>
          <p:cNvSpPr txBox="1">
            <a:spLocks noGrp="1"/>
          </p:cNvSpPr>
          <p:nvPr>
            <p:ph type="body" idx="1"/>
          </p:nvPr>
        </p:nvSpPr>
        <p:spPr>
          <a:xfrm>
            <a:off x="415599" y="4886631"/>
            <a:ext cx="11360800" cy="1742433"/>
          </a:xfrm>
          <a:prstGeom prst="rect">
            <a:avLst/>
          </a:prstGeom>
          <a:noFill/>
          <a:ln>
            <a:noFill/>
          </a:ln>
        </p:spPr>
        <p:txBody>
          <a:bodyPr spcFirstLastPara="1" wrap="square" lIns="121900" tIns="121900" rIns="121900" bIns="121900" anchor="t" anchorCtr="0">
            <a:normAutofit/>
          </a:bodyPr>
          <a:lstStyle/>
          <a:p>
            <a:pPr marL="609585" lvl="0" indent="-448720" algn="l" rtl="0">
              <a:lnSpc>
                <a:spcPct val="115000"/>
              </a:lnSpc>
              <a:spcBef>
                <a:spcPts val="0"/>
              </a:spcBef>
              <a:spcAft>
                <a:spcPts val="0"/>
              </a:spcAft>
              <a:buSzPts val="1700"/>
              <a:buChar char="●"/>
            </a:pPr>
            <a:r>
              <a:rPr lang="en-US" sz="2800" dirty="0">
                <a:latin typeface="Aleo" panose="00000500000000000000" pitchFamily="2" charset="0"/>
              </a:rPr>
              <a:t>Utilizing categories of Phenotypic Consistency to help increase consistency in application of proband points</a:t>
            </a:r>
            <a:endParaRPr sz="2800" dirty="0">
              <a:latin typeface="Aleo" panose="00000500000000000000" pitchFamily="2" charset="0"/>
            </a:endParaRPr>
          </a:p>
          <a:p>
            <a:pPr marL="0" lvl="0" indent="0" algn="l" rtl="0">
              <a:lnSpc>
                <a:spcPct val="115000"/>
              </a:lnSpc>
              <a:spcBef>
                <a:spcPts val="1600"/>
              </a:spcBef>
              <a:spcAft>
                <a:spcPts val="1600"/>
              </a:spcAft>
              <a:buSzPts val="1800"/>
              <a:buNone/>
            </a:pPr>
            <a:endParaRPr sz="24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829"/>
        <p:cNvGrpSpPr/>
        <p:nvPr/>
      </p:nvGrpSpPr>
      <p:grpSpPr>
        <a:xfrm>
          <a:off x="0" y="0"/>
          <a:ext cx="0" cy="0"/>
          <a:chOff x="0" y="0"/>
          <a:chExt cx="0" cy="0"/>
        </a:xfrm>
      </p:grpSpPr>
      <p:graphicFrame>
        <p:nvGraphicFramePr>
          <p:cNvPr id="832" name="Google Shape;832;p105"/>
          <p:cNvGraphicFramePr/>
          <p:nvPr>
            <p:extLst>
              <p:ext uri="{D42A27DB-BD31-4B8C-83A1-F6EECF244321}">
                <p14:modId xmlns:p14="http://schemas.microsoft.com/office/powerpoint/2010/main" val="2618957878"/>
              </p:ext>
            </p:extLst>
          </p:nvPr>
        </p:nvGraphicFramePr>
        <p:xfrm>
          <a:off x="1776912" y="1219820"/>
          <a:ext cx="8638175" cy="3390925"/>
        </p:xfrm>
        <a:graphic>
          <a:graphicData uri="http://schemas.openxmlformats.org/drawingml/2006/table">
            <a:tbl>
              <a:tblPr>
                <a:noFill/>
                <a:tableStyleId>{FF1EB631-D3E9-4895-9928-FE1D52DD8C7F}</a:tableStyleId>
              </a:tblPr>
              <a:tblGrid>
                <a:gridCol w="3609375">
                  <a:extLst>
                    <a:ext uri="{9D8B030D-6E8A-4147-A177-3AD203B41FA5}">
                      <a16:colId xmlns:a16="http://schemas.microsoft.com/office/drawing/2014/main" val="20000"/>
                    </a:ext>
                  </a:extLst>
                </a:gridCol>
                <a:gridCol w="2568475">
                  <a:extLst>
                    <a:ext uri="{9D8B030D-6E8A-4147-A177-3AD203B41FA5}">
                      <a16:colId xmlns:a16="http://schemas.microsoft.com/office/drawing/2014/main" val="20001"/>
                    </a:ext>
                  </a:extLst>
                </a:gridCol>
                <a:gridCol w="2460325">
                  <a:extLst>
                    <a:ext uri="{9D8B030D-6E8A-4147-A177-3AD203B41FA5}">
                      <a16:colId xmlns:a16="http://schemas.microsoft.com/office/drawing/2014/main" val="20002"/>
                    </a:ext>
                  </a:extLst>
                </a:gridCol>
              </a:tblGrid>
              <a:tr h="281525">
                <a:tc>
                  <a:txBody>
                    <a:bodyPr/>
                    <a:lstStyle/>
                    <a:p>
                      <a:pPr marL="0" marR="0" lvl="0" indent="0" algn="ctr" rtl="0">
                        <a:lnSpc>
                          <a:spcPct val="115000"/>
                        </a:lnSpc>
                        <a:spcBef>
                          <a:spcPts val="0"/>
                        </a:spcBef>
                        <a:spcAft>
                          <a:spcPts val="0"/>
                        </a:spcAft>
                        <a:buClr>
                          <a:srgbClr val="000000"/>
                        </a:buClr>
                        <a:buSzPts val="1300"/>
                        <a:buFont typeface="Arial"/>
                        <a:buNone/>
                      </a:pPr>
                      <a:r>
                        <a:rPr lang="en-US" sz="1300" b="1" u="none" strike="noStrike" cap="none"/>
                        <a:t>Phenotype Consistency</a:t>
                      </a:r>
                      <a:endParaRPr sz="1300" b="1" u="none" strike="noStrike" cap="none"/>
                    </a:p>
                  </a:txBody>
                  <a:tcPr marL="33875" marR="33875" marT="33875" marB="3387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gridSpan="2">
                  <a:txBody>
                    <a:bodyPr/>
                    <a:lstStyle/>
                    <a:p>
                      <a:pPr marL="0" marR="0" lvl="0" indent="0" algn="ctr" rtl="0">
                        <a:lnSpc>
                          <a:spcPct val="115000"/>
                        </a:lnSpc>
                        <a:spcBef>
                          <a:spcPts val="0"/>
                        </a:spcBef>
                        <a:spcAft>
                          <a:spcPts val="0"/>
                        </a:spcAft>
                        <a:buClr>
                          <a:srgbClr val="000000"/>
                        </a:buClr>
                        <a:buSzPts val="1300"/>
                        <a:buFont typeface="Arial"/>
                        <a:buNone/>
                      </a:pPr>
                      <a:r>
                        <a:rPr lang="en-US" sz="1300" b="1" u="none" strike="noStrike" cap="none"/>
                        <a:t>Points per proband</a:t>
                      </a:r>
                      <a:endParaRPr sz="1300" b="1" u="none" strike="noStrike" cap="none"/>
                    </a:p>
                  </a:txBody>
                  <a:tcPr marL="33875" marR="33875" marT="33875" marB="3387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hMerge="1">
                  <a:txBody>
                    <a:bodyPr/>
                    <a:lstStyle/>
                    <a:p>
                      <a:endParaRPr lang="en-US"/>
                    </a:p>
                  </a:txBody>
                  <a:tcPr/>
                </a:tc>
                <a:extLst>
                  <a:ext uri="{0D108BD9-81ED-4DB2-BD59-A6C34878D82A}">
                    <a16:rowId xmlns:a16="http://schemas.microsoft.com/office/drawing/2014/main" val="10000"/>
                  </a:ext>
                </a:extLst>
              </a:tr>
              <a:tr h="266700">
                <a:tc rowSpan="2">
                  <a:txBody>
                    <a:bodyPr/>
                    <a:lstStyle/>
                    <a:p>
                      <a:pPr marL="0" marR="25400" lvl="0" indent="0" algn="ctr" rtl="0">
                        <a:lnSpc>
                          <a:spcPct val="115000"/>
                        </a:lnSpc>
                        <a:spcBef>
                          <a:spcPts val="0"/>
                        </a:spcBef>
                        <a:spcAft>
                          <a:spcPts val="0"/>
                        </a:spcAft>
                        <a:buClr>
                          <a:srgbClr val="000000"/>
                        </a:buClr>
                        <a:buSzPts val="1300"/>
                        <a:buFont typeface="Arial"/>
                        <a:buNone/>
                      </a:pPr>
                      <a:endParaRPr sz="1300" b="1" u="none" strike="noStrike" cap="none"/>
                    </a:p>
                  </a:txBody>
                  <a:tcPr marL="33875" marR="33875" marT="33875" marB="3387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rowSpan="2">
                  <a:txBody>
                    <a:bodyPr/>
                    <a:lstStyle/>
                    <a:p>
                      <a:pPr marL="0" marR="12700" lvl="0" indent="0" algn="ctr" rtl="0">
                        <a:lnSpc>
                          <a:spcPct val="115000"/>
                        </a:lnSpc>
                        <a:spcBef>
                          <a:spcPts val="0"/>
                        </a:spcBef>
                        <a:spcAft>
                          <a:spcPts val="0"/>
                        </a:spcAft>
                        <a:buClr>
                          <a:srgbClr val="000000"/>
                        </a:buClr>
                        <a:buSzPts val="1300"/>
                        <a:buFont typeface="Arial"/>
                        <a:buNone/>
                      </a:pPr>
                      <a:r>
                        <a:rPr lang="en-US" sz="1300" b="1" u="none" strike="noStrike" cap="none"/>
                        <a:t>de novo with confirmed </a:t>
                      </a:r>
                      <a:br>
                        <a:rPr lang="en-US" sz="1300" b="1" u="none" strike="noStrike" cap="none"/>
                      </a:br>
                      <a:r>
                        <a:rPr lang="en-US" sz="1300" b="1" u="none" strike="noStrike" cap="none"/>
                        <a:t>parental relationships</a:t>
                      </a:r>
                      <a:endParaRPr sz="1300" b="1" u="none" strike="noStrike" cap="none"/>
                    </a:p>
                  </a:txBody>
                  <a:tcPr marL="33875" marR="33875" marT="33875" marB="3387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rowSpan="2">
                  <a:txBody>
                    <a:bodyPr/>
                    <a:lstStyle/>
                    <a:p>
                      <a:pPr marL="0" marR="12700" lvl="0" indent="0" algn="ctr" rtl="0">
                        <a:lnSpc>
                          <a:spcPct val="115000"/>
                        </a:lnSpc>
                        <a:spcBef>
                          <a:spcPts val="0"/>
                        </a:spcBef>
                        <a:spcAft>
                          <a:spcPts val="0"/>
                        </a:spcAft>
                        <a:buClr>
                          <a:srgbClr val="000000"/>
                        </a:buClr>
                        <a:buSzPts val="1300"/>
                        <a:buFont typeface="Arial"/>
                        <a:buNone/>
                      </a:pPr>
                      <a:r>
                        <a:rPr lang="en-US" sz="1300" b="1" u="none" strike="noStrike" cap="none"/>
                        <a:t>de novo with unconfirmed </a:t>
                      </a:r>
                      <a:endParaRPr sz="1300" b="1" u="none" strike="noStrike" cap="none"/>
                    </a:p>
                    <a:p>
                      <a:pPr marL="0" marR="12700" lvl="0" indent="0" algn="ctr" rtl="0">
                        <a:lnSpc>
                          <a:spcPct val="115000"/>
                        </a:lnSpc>
                        <a:spcBef>
                          <a:spcPts val="0"/>
                        </a:spcBef>
                        <a:spcAft>
                          <a:spcPts val="0"/>
                        </a:spcAft>
                        <a:buClr>
                          <a:srgbClr val="000000"/>
                        </a:buClr>
                        <a:buSzPts val="1300"/>
                        <a:buFont typeface="Arial"/>
                        <a:buNone/>
                      </a:pPr>
                      <a:r>
                        <a:rPr lang="en-US" sz="1300" b="1" u="none" strike="noStrike" cap="none"/>
                        <a:t>parental relationships</a:t>
                      </a:r>
                      <a:endParaRPr sz="1300" b="1" u="none" strike="noStrike" cap="none"/>
                    </a:p>
                  </a:txBody>
                  <a:tcPr marL="33875" marR="33875" marT="33875" marB="3387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266700">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2"/>
                  </a:ext>
                </a:extLst>
              </a:tr>
              <a:tr h="515200">
                <a:tc>
                  <a:txBody>
                    <a:bodyPr/>
                    <a:lstStyle/>
                    <a:p>
                      <a:pPr marL="0" marR="0" lvl="0" indent="0" algn="l" rtl="0">
                        <a:lnSpc>
                          <a:spcPct val="115000"/>
                        </a:lnSpc>
                        <a:spcBef>
                          <a:spcPts val="0"/>
                        </a:spcBef>
                        <a:spcAft>
                          <a:spcPts val="0"/>
                        </a:spcAft>
                        <a:buClr>
                          <a:srgbClr val="000000"/>
                        </a:buClr>
                        <a:buSzPts val="1300"/>
                        <a:buFont typeface="Arial"/>
                        <a:buNone/>
                      </a:pPr>
                      <a:r>
                        <a:rPr lang="en-US" sz="1300" u="none" strike="noStrike" cap="none" dirty="0"/>
                        <a:t>Phenotype </a:t>
                      </a:r>
                      <a:r>
                        <a:rPr lang="en-US" sz="1300" b="1" u="none" strike="noStrike" cap="none" dirty="0"/>
                        <a:t>SPECIFIC</a:t>
                      </a:r>
                      <a:r>
                        <a:rPr lang="en-US" sz="1300" u="none" strike="noStrike" cap="none" dirty="0"/>
                        <a:t> for gene </a:t>
                      </a:r>
                      <a:r>
                        <a:rPr lang="en-US" sz="1300" b="1" u="none" strike="noStrike" cap="none" dirty="0"/>
                        <a:t>and</a:t>
                      </a:r>
                      <a:r>
                        <a:rPr lang="en-US" sz="1300" u="none" strike="noStrike" cap="none" dirty="0"/>
                        <a:t> </a:t>
                      </a:r>
                      <a:br>
                        <a:rPr lang="en-US" sz="1300" u="none" strike="noStrike" cap="none" dirty="0"/>
                      </a:br>
                      <a:r>
                        <a:rPr lang="en-US" sz="1300" u="none" strike="noStrike" cap="none" dirty="0"/>
                        <a:t>all relevant genes for disorder tested</a:t>
                      </a:r>
                      <a:endParaRPr sz="1300" u="none" strike="noStrike" cap="none" dirty="0"/>
                    </a:p>
                  </a:txBody>
                  <a:tcPr marL="33875" marR="33875" marT="33875" marB="3387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12700" lvl="0" indent="0" algn="ctr" rtl="0">
                        <a:lnSpc>
                          <a:spcPct val="115000"/>
                        </a:lnSpc>
                        <a:spcBef>
                          <a:spcPts val="0"/>
                        </a:spcBef>
                        <a:spcAft>
                          <a:spcPts val="0"/>
                        </a:spcAft>
                        <a:buClr>
                          <a:srgbClr val="000000"/>
                        </a:buClr>
                        <a:buSzPts val="1300"/>
                        <a:buFont typeface="Arial"/>
                        <a:buNone/>
                      </a:pPr>
                      <a:r>
                        <a:rPr lang="en-US" sz="1300" u="none" strike="noStrike" cap="none"/>
                        <a:t>+3 point</a:t>
                      </a:r>
                      <a:endParaRPr sz="1300" u="none" strike="noStrike" cap="none"/>
                    </a:p>
                  </a:txBody>
                  <a:tcPr marL="33875" marR="33875" marT="33875" marB="3387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12700" lvl="0" indent="0" algn="ctr" rtl="0">
                        <a:lnSpc>
                          <a:spcPct val="115000"/>
                        </a:lnSpc>
                        <a:spcBef>
                          <a:spcPts val="0"/>
                        </a:spcBef>
                        <a:spcAft>
                          <a:spcPts val="0"/>
                        </a:spcAft>
                        <a:buClr>
                          <a:srgbClr val="000000"/>
                        </a:buClr>
                        <a:buSzPts val="1300"/>
                        <a:buFont typeface="Arial"/>
                        <a:buNone/>
                      </a:pPr>
                      <a:r>
                        <a:rPr lang="en-US" sz="1300" u="none" strike="noStrike" cap="none"/>
                        <a:t>+1 point</a:t>
                      </a:r>
                      <a:endParaRPr sz="1300" u="none" strike="noStrike" cap="none"/>
                    </a:p>
                  </a:txBody>
                  <a:tcPr marL="33875" marR="33875" marT="33875" marB="3387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515200">
                <a:tc>
                  <a:txBody>
                    <a:bodyPr/>
                    <a:lstStyle/>
                    <a:p>
                      <a:pPr marL="0" marR="0" lvl="0" indent="0" algn="l" rtl="0">
                        <a:lnSpc>
                          <a:spcPct val="115000"/>
                        </a:lnSpc>
                        <a:spcBef>
                          <a:spcPts val="0"/>
                        </a:spcBef>
                        <a:spcAft>
                          <a:spcPts val="0"/>
                        </a:spcAft>
                        <a:buClr>
                          <a:srgbClr val="000000"/>
                        </a:buClr>
                        <a:buSzPts val="1300"/>
                        <a:buFont typeface="Arial"/>
                        <a:buNone/>
                      </a:pPr>
                      <a:r>
                        <a:rPr lang="en-US" sz="1300" u="none" strike="noStrike" cap="none"/>
                        <a:t>Phenotype </a:t>
                      </a:r>
                      <a:r>
                        <a:rPr lang="en-US" sz="1300" b="1" u="none" strike="noStrike" cap="none">
                          <a:solidFill>
                            <a:schemeClr val="dk1"/>
                          </a:solidFill>
                        </a:rPr>
                        <a:t>SPECIFIC</a:t>
                      </a:r>
                      <a:r>
                        <a:rPr lang="en-US" sz="1300" u="none" strike="noStrike" cap="none"/>
                        <a:t> for gene </a:t>
                      </a:r>
                      <a:r>
                        <a:rPr lang="en-US" sz="1300" b="1" u="none" strike="noStrike" cap="none"/>
                        <a:t>but</a:t>
                      </a:r>
                      <a:r>
                        <a:rPr lang="en-US" sz="1300" u="none" strike="noStrike" cap="none"/>
                        <a:t> </a:t>
                      </a:r>
                      <a:br>
                        <a:rPr lang="en-US" sz="1300" u="none" strike="noStrike" cap="none"/>
                      </a:br>
                      <a:r>
                        <a:rPr lang="en-US" sz="1300" u="none" strike="noStrike" cap="none"/>
                        <a:t>not all relevant genes for disorder tested</a:t>
                      </a:r>
                      <a:endParaRPr sz="1300" u="none" strike="noStrike" cap="none"/>
                    </a:p>
                  </a:txBody>
                  <a:tcPr marL="33875" marR="33875" marT="33875" marB="3387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12700" lvl="0" indent="0" algn="ctr" rtl="0">
                        <a:lnSpc>
                          <a:spcPct val="115000"/>
                        </a:lnSpc>
                        <a:spcBef>
                          <a:spcPts val="0"/>
                        </a:spcBef>
                        <a:spcAft>
                          <a:spcPts val="0"/>
                        </a:spcAft>
                        <a:buClr>
                          <a:srgbClr val="000000"/>
                        </a:buClr>
                        <a:buSzPts val="1300"/>
                        <a:buFont typeface="Arial"/>
                        <a:buNone/>
                      </a:pPr>
                      <a:r>
                        <a:rPr lang="en-US" sz="1300" u="none" strike="noStrike" cap="none"/>
                        <a:t>+2 point</a:t>
                      </a:r>
                      <a:endParaRPr sz="1300" u="none" strike="noStrike" cap="none"/>
                    </a:p>
                  </a:txBody>
                  <a:tcPr marL="33875" marR="33875" marT="33875" marB="3387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12700" lvl="0" indent="0" algn="ctr" rtl="0">
                        <a:lnSpc>
                          <a:spcPct val="115000"/>
                        </a:lnSpc>
                        <a:spcBef>
                          <a:spcPts val="0"/>
                        </a:spcBef>
                        <a:spcAft>
                          <a:spcPts val="0"/>
                        </a:spcAft>
                        <a:buClr>
                          <a:srgbClr val="000000"/>
                        </a:buClr>
                        <a:buSzPts val="1300"/>
                        <a:buFont typeface="Arial"/>
                        <a:buNone/>
                      </a:pPr>
                      <a:r>
                        <a:rPr lang="en-US" sz="1300" u="none" strike="noStrike" cap="none"/>
                        <a:t>+0.5 points</a:t>
                      </a:r>
                      <a:endParaRPr sz="1300" u="none" strike="noStrike" cap="none"/>
                    </a:p>
                  </a:txBody>
                  <a:tcPr marL="33875" marR="33875" marT="33875" marB="3387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515200">
                <a:tc>
                  <a:txBody>
                    <a:bodyPr/>
                    <a:lstStyle/>
                    <a:p>
                      <a:pPr marL="0" marR="0" lvl="0" indent="0" algn="l" rtl="0">
                        <a:lnSpc>
                          <a:spcPct val="115000"/>
                        </a:lnSpc>
                        <a:spcBef>
                          <a:spcPts val="0"/>
                        </a:spcBef>
                        <a:spcAft>
                          <a:spcPts val="0"/>
                        </a:spcAft>
                        <a:buClr>
                          <a:srgbClr val="000000"/>
                        </a:buClr>
                        <a:buSzPts val="1300"/>
                        <a:buFont typeface="Arial"/>
                        <a:buNone/>
                      </a:pPr>
                      <a:r>
                        <a:rPr lang="en-US" sz="1300" u="none" strike="noStrike" cap="none"/>
                        <a:t>Phenotype </a:t>
                      </a:r>
                      <a:r>
                        <a:rPr lang="en-US" sz="1300" b="1" u="none" strike="noStrike" cap="none"/>
                        <a:t>CONSISTENT</a:t>
                      </a:r>
                      <a:r>
                        <a:rPr lang="en-US" sz="1300" u="none" strike="noStrike" cap="none"/>
                        <a:t> with gene </a:t>
                      </a:r>
                      <a:r>
                        <a:rPr lang="en-US" sz="1300" b="1" u="none" strike="noStrike" cap="none">
                          <a:solidFill>
                            <a:schemeClr val="dk1"/>
                          </a:solidFill>
                        </a:rPr>
                        <a:t>and</a:t>
                      </a:r>
                      <a:r>
                        <a:rPr lang="en-US" sz="1300" u="none" strike="noStrike" cap="none"/>
                        <a:t> </a:t>
                      </a:r>
                      <a:br>
                        <a:rPr lang="en-US" sz="1300" u="none" strike="noStrike" cap="none"/>
                      </a:br>
                      <a:r>
                        <a:rPr lang="en-US" sz="1300" u="none" strike="noStrike" cap="none"/>
                        <a:t>all relevant genes for disorder tested</a:t>
                      </a:r>
                      <a:endParaRPr sz="1300" u="none" strike="noStrike" cap="none"/>
                    </a:p>
                  </a:txBody>
                  <a:tcPr marL="33875" marR="33875" marT="33875" marB="3387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12700" lvl="0" indent="0" algn="ctr" rtl="0">
                        <a:lnSpc>
                          <a:spcPct val="115000"/>
                        </a:lnSpc>
                        <a:spcBef>
                          <a:spcPts val="0"/>
                        </a:spcBef>
                        <a:spcAft>
                          <a:spcPts val="0"/>
                        </a:spcAft>
                        <a:buClr>
                          <a:srgbClr val="000000"/>
                        </a:buClr>
                        <a:buSzPts val="1300"/>
                        <a:buFont typeface="Arial"/>
                        <a:buNone/>
                      </a:pPr>
                      <a:r>
                        <a:rPr lang="en-US" sz="1300" u="none" strike="noStrike" cap="none"/>
                        <a:t>+2 point</a:t>
                      </a:r>
                      <a:endParaRPr sz="1300" u="none" strike="noStrike" cap="none"/>
                    </a:p>
                  </a:txBody>
                  <a:tcPr marL="33875" marR="33875" marT="33875" marB="3387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12700" lvl="0" indent="0" algn="ctr" rtl="0">
                        <a:lnSpc>
                          <a:spcPct val="115000"/>
                        </a:lnSpc>
                        <a:spcBef>
                          <a:spcPts val="0"/>
                        </a:spcBef>
                        <a:spcAft>
                          <a:spcPts val="0"/>
                        </a:spcAft>
                        <a:buClr>
                          <a:srgbClr val="000000"/>
                        </a:buClr>
                        <a:buSzPts val="1100"/>
                        <a:buFont typeface="Arial"/>
                        <a:buNone/>
                      </a:pPr>
                      <a:r>
                        <a:rPr lang="en-US" sz="1300" u="none" strike="noStrike" cap="none">
                          <a:solidFill>
                            <a:srgbClr val="000000"/>
                          </a:solidFill>
                        </a:rPr>
                        <a:t>+0.5 points</a:t>
                      </a:r>
                      <a:endParaRPr sz="1300" u="none" strike="noStrike" cap="none"/>
                    </a:p>
                  </a:txBody>
                  <a:tcPr marL="33875" marR="33875" marT="33875" marB="3387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515200">
                <a:tc>
                  <a:txBody>
                    <a:bodyPr/>
                    <a:lstStyle/>
                    <a:p>
                      <a:pPr marL="0" marR="0" lvl="0" indent="0" algn="l" rtl="0">
                        <a:lnSpc>
                          <a:spcPct val="115000"/>
                        </a:lnSpc>
                        <a:spcBef>
                          <a:spcPts val="0"/>
                        </a:spcBef>
                        <a:spcAft>
                          <a:spcPts val="0"/>
                        </a:spcAft>
                        <a:buClr>
                          <a:srgbClr val="000000"/>
                        </a:buClr>
                        <a:buSzPts val="1300"/>
                        <a:buFont typeface="Arial"/>
                        <a:buNone/>
                      </a:pPr>
                      <a:r>
                        <a:rPr lang="en-US" sz="1300" u="none" strike="noStrike" cap="none"/>
                        <a:t>Phenotype </a:t>
                      </a:r>
                      <a:r>
                        <a:rPr lang="en-US" sz="1300" b="1" u="none" strike="noStrike" cap="none">
                          <a:solidFill>
                            <a:schemeClr val="dk1"/>
                          </a:solidFill>
                        </a:rPr>
                        <a:t>CONSISTENT</a:t>
                      </a:r>
                      <a:r>
                        <a:rPr lang="en-US" sz="1300" u="none" strike="noStrike" cap="none"/>
                        <a:t> with gene </a:t>
                      </a:r>
                      <a:r>
                        <a:rPr lang="en-US" sz="1300" b="1" u="none" strike="noStrike" cap="none">
                          <a:solidFill>
                            <a:schemeClr val="dk1"/>
                          </a:solidFill>
                        </a:rPr>
                        <a:t>but</a:t>
                      </a:r>
                      <a:r>
                        <a:rPr lang="en-US" sz="1300" u="none" strike="noStrike" cap="none"/>
                        <a:t> </a:t>
                      </a:r>
                      <a:br>
                        <a:rPr lang="en-US" sz="1300" u="none" strike="noStrike" cap="none"/>
                      </a:br>
                      <a:r>
                        <a:rPr lang="en-US" sz="1300" u="none" strike="noStrike" cap="none"/>
                        <a:t>not all relevant genes for disorder tested</a:t>
                      </a:r>
                      <a:endParaRPr sz="1300" u="none" strike="noStrike" cap="none"/>
                    </a:p>
                  </a:txBody>
                  <a:tcPr marL="33875" marR="33875" marT="33875" marB="3387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12700" lvl="0" indent="0" algn="ctr" rtl="0">
                        <a:lnSpc>
                          <a:spcPct val="115000"/>
                        </a:lnSpc>
                        <a:spcBef>
                          <a:spcPts val="0"/>
                        </a:spcBef>
                        <a:spcAft>
                          <a:spcPts val="0"/>
                        </a:spcAft>
                        <a:buClr>
                          <a:srgbClr val="000000"/>
                        </a:buClr>
                        <a:buSzPts val="1300"/>
                        <a:buFont typeface="Arial"/>
                        <a:buNone/>
                      </a:pPr>
                      <a:r>
                        <a:rPr lang="en-US" sz="1300" u="none" strike="noStrike" cap="none"/>
                        <a:t>+1 point</a:t>
                      </a:r>
                      <a:endParaRPr sz="1300" u="none" strike="noStrike" cap="none"/>
                    </a:p>
                  </a:txBody>
                  <a:tcPr marL="33875" marR="33875" marT="33875" marB="3387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12700" lvl="0" indent="0" algn="ctr" rtl="0">
                        <a:lnSpc>
                          <a:spcPct val="115000"/>
                        </a:lnSpc>
                        <a:spcBef>
                          <a:spcPts val="0"/>
                        </a:spcBef>
                        <a:spcAft>
                          <a:spcPts val="0"/>
                        </a:spcAft>
                        <a:buClr>
                          <a:srgbClr val="000000"/>
                        </a:buClr>
                        <a:buSzPts val="1100"/>
                        <a:buFont typeface="Arial"/>
                        <a:buNone/>
                      </a:pPr>
                      <a:r>
                        <a:rPr lang="en-US" sz="1300" u="none" strike="noStrike" cap="none">
                          <a:solidFill>
                            <a:srgbClr val="000000"/>
                          </a:solidFill>
                        </a:rPr>
                        <a:t>+0.25 points</a:t>
                      </a:r>
                      <a:endParaRPr sz="1300" u="none" strike="noStrike" cap="none"/>
                    </a:p>
                  </a:txBody>
                  <a:tcPr marL="33875" marR="33875" marT="33875" marB="3387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r h="515200">
                <a:tc>
                  <a:txBody>
                    <a:bodyPr/>
                    <a:lstStyle/>
                    <a:p>
                      <a:pPr marL="0" marR="0" lvl="0" indent="0" algn="l" rtl="0">
                        <a:lnSpc>
                          <a:spcPct val="115000"/>
                        </a:lnSpc>
                        <a:spcBef>
                          <a:spcPts val="0"/>
                        </a:spcBef>
                        <a:spcAft>
                          <a:spcPts val="0"/>
                        </a:spcAft>
                        <a:buClr>
                          <a:srgbClr val="000000"/>
                        </a:buClr>
                        <a:buSzPts val="1300"/>
                        <a:buFont typeface="Arial"/>
                        <a:buNone/>
                      </a:pPr>
                      <a:r>
                        <a:rPr lang="en-US" sz="1300" u="none" strike="noStrike" cap="none"/>
                        <a:t>Phenotype </a:t>
                      </a:r>
                      <a:r>
                        <a:rPr lang="en-US" sz="1300" b="1" u="none" strike="noStrike" cap="none"/>
                        <a:t>not consistent </a:t>
                      </a:r>
                      <a:r>
                        <a:rPr lang="en-US" sz="1300" u="none" strike="noStrike" cap="none"/>
                        <a:t>with gene </a:t>
                      </a:r>
                      <a:br>
                        <a:rPr lang="en-US" sz="1300" u="none" strike="noStrike" cap="none"/>
                      </a:br>
                      <a:r>
                        <a:rPr lang="en-US" sz="1300" u="none" strike="noStrike" cap="none"/>
                        <a:t>(consider scoring individual under OBS_UAF)</a:t>
                      </a:r>
                      <a:endParaRPr sz="1300" u="none" strike="noStrike" cap="none"/>
                    </a:p>
                  </a:txBody>
                  <a:tcPr marL="33875" marR="33875" marT="33875" marB="3387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12700" lvl="0" indent="0" algn="ctr" rtl="0">
                        <a:lnSpc>
                          <a:spcPct val="115000"/>
                        </a:lnSpc>
                        <a:spcBef>
                          <a:spcPts val="0"/>
                        </a:spcBef>
                        <a:spcAft>
                          <a:spcPts val="0"/>
                        </a:spcAft>
                        <a:buClr>
                          <a:srgbClr val="000000"/>
                        </a:buClr>
                        <a:buSzPts val="1300"/>
                        <a:buFont typeface="Arial"/>
                        <a:buNone/>
                      </a:pPr>
                      <a:r>
                        <a:rPr lang="en-US" sz="1300" u="none" strike="noStrike" cap="none"/>
                        <a:t>+0 point</a:t>
                      </a:r>
                      <a:endParaRPr sz="1300" u="none" strike="noStrike" cap="none"/>
                    </a:p>
                  </a:txBody>
                  <a:tcPr marL="33875" marR="33875" marT="33875" marB="3387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12700" lvl="0" indent="0" algn="ctr" rtl="0">
                        <a:lnSpc>
                          <a:spcPct val="115000"/>
                        </a:lnSpc>
                        <a:spcBef>
                          <a:spcPts val="0"/>
                        </a:spcBef>
                        <a:spcAft>
                          <a:spcPts val="0"/>
                        </a:spcAft>
                        <a:buClr>
                          <a:srgbClr val="000000"/>
                        </a:buClr>
                        <a:buSzPts val="1300"/>
                        <a:buFont typeface="Arial"/>
                        <a:buNone/>
                      </a:pPr>
                      <a:r>
                        <a:rPr lang="en-US" sz="1300" u="none" strike="noStrike" cap="none" dirty="0"/>
                        <a:t>+0 point</a:t>
                      </a:r>
                      <a:endParaRPr sz="1300" u="none" strike="noStrike" cap="none" dirty="0"/>
                    </a:p>
                  </a:txBody>
                  <a:tcPr marL="33875" marR="33875" marT="33875" marB="33875"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bl>
          </a:graphicData>
        </a:graphic>
      </p:graphicFrame>
      <p:sp>
        <p:nvSpPr>
          <p:cNvPr id="2" name="Google Shape;823;p104">
            <a:extLst>
              <a:ext uri="{FF2B5EF4-FFF2-40B4-BE49-F238E27FC236}">
                <a16:creationId xmlns:a16="http://schemas.microsoft.com/office/drawing/2014/main" id="{0F9413B6-33BF-7824-3F7A-13A51A595F08}"/>
              </a:ext>
            </a:extLst>
          </p:cNvPr>
          <p:cNvSpPr txBox="1"/>
          <p:nvPr/>
        </p:nvSpPr>
        <p:spPr>
          <a:xfrm>
            <a:off x="0" y="0"/>
            <a:ext cx="12192000" cy="763600"/>
          </a:xfrm>
          <a:prstGeom prst="rect">
            <a:avLst/>
          </a:prstGeom>
          <a:noFill/>
          <a:ln>
            <a:noFill/>
          </a:ln>
        </p:spPr>
        <p:txBody>
          <a:bodyPr spcFirstLastPara="1" wrap="square" lIns="121900" tIns="121900" rIns="121900" bIns="121900" anchor="t" anchorCtr="0">
            <a:noAutofit/>
          </a:bodyPr>
          <a:lstStyle/>
          <a:p>
            <a:pPr marL="0" marR="0" lvl="0" indent="0" algn="ctr" rtl="0">
              <a:lnSpc>
                <a:spcPct val="90000"/>
              </a:lnSpc>
              <a:spcBef>
                <a:spcPts val="0"/>
              </a:spcBef>
              <a:spcAft>
                <a:spcPts val="0"/>
              </a:spcAft>
              <a:buClr>
                <a:srgbClr val="000000"/>
              </a:buClr>
              <a:buSzPts val="4267"/>
              <a:buFont typeface="Arial"/>
              <a:buNone/>
            </a:pPr>
            <a:r>
              <a:rPr lang="en-US" sz="4267" b="1" i="0" u="none" strike="noStrike" cap="none" dirty="0">
                <a:solidFill>
                  <a:srgbClr val="00609C"/>
                </a:solidFill>
                <a:latin typeface="Aleo" panose="00000500000000000000" pitchFamily="2" charset="0"/>
                <a:sym typeface="Arial"/>
              </a:rPr>
              <a:t>CLN_DNV (</a:t>
            </a:r>
            <a:r>
              <a:rPr lang="en-US" sz="4267" b="1" i="1" u="none" strike="noStrike" cap="none" dirty="0">
                <a:solidFill>
                  <a:srgbClr val="00609C"/>
                </a:solidFill>
                <a:latin typeface="Aleo" panose="00000500000000000000" pitchFamily="2" charset="0"/>
                <a:sym typeface="Arial"/>
              </a:rPr>
              <a:t>De Novo </a:t>
            </a:r>
            <a:r>
              <a:rPr lang="en-US" sz="4267" b="1" i="0" u="none" strike="noStrike" cap="none" dirty="0">
                <a:solidFill>
                  <a:srgbClr val="00609C"/>
                </a:solidFill>
                <a:latin typeface="Aleo" panose="00000500000000000000" pitchFamily="2" charset="0"/>
                <a:sym typeface="Arial"/>
              </a:rPr>
              <a:t>Case Counting in v4)</a:t>
            </a:r>
            <a:endParaRPr sz="5333" b="1" i="0" u="none" strike="noStrike" cap="none" dirty="0">
              <a:solidFill>
                <a:srgbClr val="00609C"/>
              </a:solidFill>
              <a:latin typeface="Aleo" panose="00000500000000000000" pitchFamily="2" charset="0"/>
              <a:sym typeface="Arial"/>
            </a:endParaRPr>
          </a:p>
        </p:txBody>
      </p:sp>
      <p:sp>
        <p:nvSpPr>
          <p:cNvPr id="5" name="Google Shape;822;p104">
            <a:extLst>
              <a:ext uri="{FF2B5EF4-FFF2-40B4-BE49-F238E27FC236}">
                <a16:creationId xmlns:a16="http://schemas.microsoft.com/office/drawing/2014/main" id="{B4D28FF3-17CE-B56E-EB13-8AB449BF8184}"/>
              </a:ext>
            </a:extLst>
          </p:cNvPr>
          <p:cNvSpPr txBox="1">
            <a:spLocks noGrp="1"/>
          </p:cNvSpPr>
          <p:nvPr>
            <p:ph type="body" idx="1"/>
          </p:nvPr>
        </p:nvSpPr>
        <p:spPr>
          <a:xfrm>
            <a:off x="415599" y="4886631"/>
            <a:ext cx="11360800" cy="1742433"/>
          </a:xfrm>
          <a:prstGeom prst="rect">
            <a:avLst/>
          </a:prstGeom>
          <a:noFill/>
          <a:ln>
            <a:noFill/>
          </a:ln>
        </p:spPr>
        <p:txBody>
          <a:bodyPr spcFirstLastPara="1" wrap="square" lIns="121900" tIns="121900" rIns="121900" bIns="121900" anchor="t" anchorCtr="0">
            <a:normAutofit/>
          </a:bodyPr>
          <a:lstStyle/>
          <a:p>
            <a:pPr marL="609585" lvl="0" indent="-448720" algn="l" rtl="0">
              <a:lnSpc>
                <a:spcPct val="115000"/>
              </a:lnSpc>
              <a:spcBef>
                <a:spcPts val="0"/>
              </a:spcBef>
              <a:spcAft>
                <a:spcPts val="0"/>
              </a:spcAft>
              <a:buSzPts val="1700"/>
              <a:buChar char="●"/>
            </a:pPr>
            <a:r>
              <a:rPr lang="en-US" sz="3200" dirty="0">
                <a:latin typeface="Aleo" panose="00000500000000000000" pitchFamily="2" charset="0"/>
              </a:rPr>
              <a:t>Same categories of Phenotypic Consistency used for </a:t>
            </a:r>
            <a:r>
              <a:rPr lang="en-US" sz="3200" i="1" dirty="0">
                <a:latin typeface="Aleo" panose="00000500000000000000" pitchFamily="2" charset="0"/>
              </a:rPr>
              <a:t>de novo</a:t>
            </a:r>
            <a:r>
              <a:rPr lang="en-US" sz="3200" dirty="0">
                <a:latin typeface="Aleo" panose="00000500000000000000" pitchFamily="2" charset="0"/>
              </a:rPr>
              <a:t> case counting</a:t>
            </a:r>
            <a:endParaRPr sz="3200" dirty="0">
              <a:latin typeface="Aleo" panose="00000500000000000000" pitchFamily="2" charset="0"/>
            </a:endParaRPr>
          </a:p>
          <a:p>
            <a:pPr marL="0" lvl="0" indent="0" algn="l" rtl="0">
              <a:lnSpc>
                <a:spcPct val="115000"/>
              </a:lnSpc>
              <a:spcBef>
                <a:spcPts val="1600"/>
              </a:spcBef>
              <a:spcAft>
                <a:spcPts val="1600"/>
              </a:spcAft>
              <a:buSzPts val="1800"/>
              <a:buNone/>
            </a:pPr>
            <a:endParaRPr sz="28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041"/>
        <p:cNvGrpSpPr/>
        <p:nvPr/>
      </p:nvGrpSpPr>
      <p:grpSpPr>
        <a:xfrm>
          <a:off x="0" y="0"/>
          <a:ext cx="0" cy="0"/>
          <a:chOff x="0" y="0"/>
          <a:chExt cx="0" cy="0"/>
        </a:xfrm>
      </p:grpSpPr>
      <p:sp>
        <p:nvSpPr>
          <p:cNvPr id="1043" name="Google Shape;1043;p131"/>
          <p:cNvSpPr txBox="1">
            <a:spLocks noGrp="1"/>
          </p:cNvSpPr>
          <p:nvPr>
            <p:ph type="body" idx="1"/>
          </p:nvPr>
        </p:nvSpPr>
        <p:spPr>
          <a:xfrm>
            <a:off x="71120" y="970107"/>
            <a:ext cx="12120880" cy="5468100"/>
          </a:xfrm>
          <a:prstGeom prst="rect">
            <a:avLst/>
          </a:prstGeom>
          <a:noFill/>
          <a:ln>
            <a:noFill/>
          </a:ln>
        </p:spPr>
        <p:txBody>
          <a:bodyPr spcFirstLastPara="1" wrap="square" lIns="121900" tIns="121900" rIns="121900" bIns="121900" anchor="t" anchorCtr="0">
            <a:noAutofit/>
          </a:bodyPr>
          <a:lstStyle/>
          <a:p>
            <a:pPr marL="609600" lvl="0" indent="-457200" algn="l" rtl="0">
              <a:lnSpc>
                <a:spcPct val="115000"/>
              </a:lnSpc>
              <a:spcBef>
                <a:spcPts val="0"/>
              </a:spcBef>
              <a:spcAft>
                <a:spcPts val="0"/>
              </a:spcAft>
              <a:buSzPts val="2400"/>
              <a:buFont typeface="Aleo"/>
              <a:buChar char="●"/>
            </a:pPr>
            <a:r>
              <a:rPr lang="en-US" dirty="0">
                <a:latin typeface="Aleo" panose="00000500000000000000" pitchFamily="2" charset="0"/>
                <a:ea typeface="Calibri"/>
                <a:cs typeface="Calibri"/>
                <a:sym typeface="Calibri"/>
              </a:rPr>
              <a:t>Two remaining pilots this summer</a:t>
            </a:r>
            <a:endParaRPr dirty="0">
              <a:latin typeface="Aleo" panose="00000500000000000000" pitchFamily="2" charset="0"/>
            </a:endParaRPr>
          </a:p>
          <a:p>
            <a:pPr marL="609600" lvl="0" indent="-457200" algn="l" rtl="0">
              <a:lnSpc>
                <a:spcPct val="115000"/>
              </a:lnSpc>
              <a:spcBef>
                <a:spcPts val="1800"/>
              </a:spcBef>
              <a:spcAft>
                <a:spcPts val="0"/>
              </a:spcAft>
              <a:buSzPts val="2400"/>
              <a:buFont typeface="Aleo"/>
              <a:buChar char="●"/>
            </a:pPr>
            <a:r>
              <a:rPr lang="en-US" dirty="0">
                <a:latin typeface="Aleo" panose="00000500000000000000" pitchFamily="2" charset="0"/>
                <a:ea typeface="Calibri"/>
                <a:cs typeface="Calibri"/>
                <a:sym typeface="Calibri"/>
              </a:rPr>
              <a:t>Draft standard complete by September</a:t>
            </a:r>
            <a:endParaRPr dirty="0">
              <a:latin typeface="Aleo" panose="00000500000000000000" pitchFamily="2" charset="0"/>
            </a:endParaRPr>
          </a:p>
          <a:p>
            <a:pPr marL="609600" lvl="0" indent="-457200" algn="l" rtl="0">
              <a:lnSpc>
                <a:spcPct val="115000"/>
              </a:lnSpc>
              <a:spcBef>
                <a:spcPts val="1800"/>
              </a:spcBef>
              <a:spcAft>
                <a:spcPts val="0"/>
              </a:spcAft>
              <a:buSzPts val="2400"/>
              <a:buFont typeface="Aleo"/>
              <a:buChar char="●"/>
            </a:pPr>
            <a:r>
              <a:rPr lang="en-US" dirty="0">
                <a:latin typeface="Aleo" panose="00000500000000000000" pitchFamily="2" charset="0"/>
                <a:ea typeface="Calibri"/>
                <a:cs typeface="Calibri"/>
                <a:sym typeface="Calibri"/>
              </a:rPr>
              <a:t>Review by ACMG/AMP/CAP/ClinGen (ACMG Lab QA and then Board) in Sept-Oct</a:t>
            </a:r>
            <a:endParaRPr dirty="0">
              <a:latin typeface="Aleo" panose="00000500000000000000" pitchFamily="2" charset="0"/>
            </a:endParaRPr>
          </a:p>
          <a:p>
            <a:pPr marL="609600" lvl="0" indent="-457200" algn="l" rtl="0">
              <a:lnSpc>
                <a:spcPct val="115000"/>
              </a:lnSpc>
              <a:spcBef>
                <a:spcPts val="1800"/>
              </a:spcBef>
              <a:spcAft>
                <a:spcPts val="0"/>
              </a:spcAft>
              <a:buSzPts val="2400"/>
              <a:buFont typeface="Aleo"/>
              <a:buChar char="●"/>
            </a:pPr>
            <a:r>
              <a:rPr lang="en-US" dirty="0">
                <a:latin typeface="Aleo" panose="00000500000000000000" pitchFamily="2" charset="0"/>
                <a:ea typeface="Calibri"/>
                <a:cs typeface="Calibri"/>
                <a:sym typeface="Calibri"/>
              </a:rPr>
              <a:t>Post for member comment Nov-Dec</a:t>
            </a:r>
            <a:endParaRPr dirty="0">
              <a:latin typeface="Aleo" panose="00000500000000000000" pitchFamily="2" charset="0"/>
            </a:endParaRPr>
          </a:p>
          <a:p>
            <a:pPr marL="609600" lvl="0" indent="-457200" algn="l" rtl="0">
              <a:lnSpc>
                <a:spcPct val="115000"/>
              </a:lnSpc>
              <a:spcBef>
                <a:spcPts val="1800"/>
              </a:spcBef>
              <a:spcAft>
                <a:spcPts val="0"/>
              </a:spcAft>
              <a:buSzPts val="2400"/>
              <a:buFont typeface="Aleo"/>
              <a:buChar char="●"/>
            </a:pPr>
            <a:r>
              <a:rPr lang="en-US" dirty="0">
                <a:latin typeface="Aleo" panose="00000500000000000000" pitchFamily="2" charset="0"/>
                <a:ea typeface="Calibri"/>
                <a:cs typeface="Calibri"/>
                <a:sym typeface="Calibri"/>
              </a:rPr>
              <a:t>Revision in Jan </a:t>
            </a:r>
            <a:endParaRPr dirty="0">
              <a:latin typeface="Aleo" panose="00000500000000000000" pitchFamily="2" charset="0"/>
            </a:endParaRPr>
          </a:p>
          <a:p>
            <a:pPr marL="609600" lvl="0" indent="-457200" algn="l" rtl="0">
              <a:lnSpc>
                <a:spcPct val="115000"/>
              </a:lnSpc>
              <a:spcBef>
                <a:spcPts val="1800"/>
              </a:spcBef>
              <a:spcAft>
                <a:spcPts val="0"/>
              </a:spcAft>
              <a:buSzPts val="2400"/>
              <a:buFont typeface="Aleo"/>
              <a:buChar char="●"/>
            </a:pPr>
            <a:r>
              <a:rPr lang="en-US" dirty="0">
                <a:latin typeface="Aleo" panose="00000500000000000000" pitchFamily="2" charset="0"/>
                <a:ea typeface="Calibri"/>
                <a:cs typeface="Calibri"/>
                <a:sym typeface="Calibri"/>
              </a:rPr>
              <a:t>Final Review by ACMG/AMP/CAP/ClinGen (ACMG Lab QA and then Board) in Feb-March</a:t>
            </a:r>
            <a:endParaRPr dirty="0">
              <a:latin typeface="Aleo" panose="00000500000000000000" pitchFamily="2" charset="0"/>
            </a:endParaRPr>
          </a:p>
          <a:p>
            <a:pPr marL="609600" lvl="0" indent="-457200" algn="l" rtl="0">
              <a:lnSpc>
                <a:spcPct val="115000"/>
              </a:lnSpc>
              <a:spcBef>
                <a:spcPts val="1800"/>
              </a:spcBef>
              <a:spcAft>
                <a:spcPts val="0"/>
              </a:spcAft>
              <a:buSzPts val="2400"/>
              <a:buFont typeface="Aleo"/>
              <a:buChar char="●"/>
            </a:pPr>
            <a:r>
              <a:rPr lang="en-US" dirty="0">
                <a:latin typeface="Aleo" panose="00000500000000000000" pitchFamily="2" charset="0"/>
                <a:ea typeface="Calibri"/>
                <a:cs typeface="Calibri"/>
                <a:sym typeface="Calibri"/>
              </a:rPr>
              <a:t>Publication in GIM in April-May</a:t>
            </a:r>
            <a:endParaRPr dirty="0">
              <a:latin typeface="Aleo" panose="00000500000000000000" pitchFamily="2" charset="0"/>
            </a:endParaRPr>
          </a:p>
          <a:p>
            <a:pPr marL="609600" lvl="0" indent="-304800" algn="l" rtl="0">
              <a:lnSpc>
                <a:spcPct val="115000"/>
              </a:lnSpc>
              <a:spcBef>
                <a:spcPts val="1800"/>
              </a:spcBef>
              <a:spcAft>
                <a:spcPts val="0"/>
              </a:spcAft>
              <a:buSzPts val="2400"/>
              <a:buFont typeface="Aleo"/>
              <a:buNone/>
            </a:pPr>
            <a:endParaRPr dirty="0">
              <a:latin typeface="Aleo" panose="00000500000000000000" pitchFamily="2" charset="0"/>
              <a:ea typeface="Calibri"/>
              <a:cs typeface="Calibri"/>
              <a:sym typeface="Calibri"/>
            </a:endParaRPr>
          </a:p>
          <a:p>
            <a:pPr marL="609600" lvl="0" indent="-304800" algn="l" rtl="0">
              <a:lnSpc>
                <a:spcPct val="115000"/>
              </a:lnSpc>
              <a:spcBef>
                <a:spcPts val="1800"/>
              </a:spcBef>
              <a:spcAft>
                <a:spcPts val="1800"/>
              </a:spcAft>
              <a:buSzPts val="2400"/>
              <a:buFont typeface="Aleo"/>
              <a:buNone/>
            </a:pPr>
            <a:endParaRPr dirty="0">
              <a:latin typeface="Aleo" panose="00000500000000000000" pitchFamily="2" charset="0"/>
              <a:ea typeface="Calibri"/>
              <a:cs typeface="Calibri"/>
              <a:sym typeface="Calibri"/>
            </a:endParaRPr>
          </a:p>
        </p:txBody>
      </p:sp>
      <p:sp>
        <p:nvSpPr>
          <p:cNvPr id="4" name="Google Shape;823;p104">
            <a:extLst>
              <a:ext uri="{FF2B5EF4-FFF2-40B4-BE49-F238E27FC236}">
                <a16:creationId xmlns:a16="http://schemas.microsoft.com/office/drawing/2014/main" id="{5921B726-5EFC-E34D-8FE5-2ADABD8D7EF7}"/>
              </a:ext>
            </a:extLst>
          </p:cNvPr>
          <p:cNvSpPr txBox="1"/>
          <p:nvPr/>
        </p:nvSpPr>
        <p:spPr>
          <a:xfrm>
            <a:off x="0" y="0"/>
            <a:ext cx="12192000" cy="763600"/>
          </a:xfrm>
          <a:prstGeom prst="rect">
            <a:avLst/>
          </a:prstGeom>
          <a:noFill/>
          <a:ln>
            <a:noFill/>
          </a:ln>
        </p:spPr>
        <p:txBody>
          <a:bodyPr spcFirstLastPara="1" wrap="square" lIns="121900" tIns="121900" rIns="121900" bIns="121900" anchor="t" anchorCtr="0">
            <a:noAutofit/>
          </a:bodyPr>
          <a:lstStyle/>
          <a:p>
            <a:pPr marL="0" marR="0" lvl="0" indent="0" algn="ctr" rtl="0">
              <a:lnSpc>
                <a:spcPct val="90000"/>
              </a:lnSpc>
              <a:spcBef>
                <a:spcPts val="0"/>
              </a:spcBef>
              <a:spcAft>
                <a:spcPts val="0"/>
              </a:spcAft>
              <a:buClr>
                <a:srgbClr val="000000"/>
              </a:buClr>
              <a:buSzPts val="4267"/>
              <a:buFont typeface="Arial"/>
              <a:buNone/>
            </a:pPr>
            <a:r>
              <a:rPr lang="en-US" sz="4267" b="1" i="0" u="none" strike="noStrike" cap="none" dirty="0">
                <a:solidFill>
                  <a:srgbClr val="00609C"/>
                </a:solidFill>
                <a:latin typeface="Aleo" panose="00000500000000000000" pitchFamily="2" charset="0"/>
                <a:sym typeface="Arial"/>
              </a:rPr>
              <a:t>Estimated Timeline to Completion</a:t>
            </a:r>
            <a:endParaRPr sz="5333" b="1" i="0" u="none" strike="noStrike" cap="none" dirty="0">
              <a:solidFill>
                <a:srgbClr val="00609C"/>
              </a:solidFill>
              <a:latin typeface="Aleo" panose="00000500000000000000" pitchFamily="2" charset="0"/>
              <a:sym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053"/>
        <p:cNvGrpSpPr/>
        <p:nvPr/>
      </p:nvGrpSpPr>
      <p:grpSpPr>
        <a:xfrm>
          <a:off x="0" y="0"/>
          <a:ext cx="0" cy="0"/>
          <a:chOff x="0" y="0"/>
          <a:chExt cx="0" cy="0"/>
        </a:xfrm>
      </p:grpSpPr>
      <p:sp>
        <p:nvSpPr>
          <p:cNvPr id="1054" name="Google Shape;1054;p133"/>
          <p:cNvSpPr txBox="1">
            <a:spLocks noGrp="1"/>
          </p:cNvSpPr>
          <p:nvPr>
            <p:ph type="title"/>
          </p:nvPr>
        </p:nvSpPr>
        <p:spPr>
          <a:xfrm>
            <a:off x="415600" y="231600"/>
            <a:ext cx="11360700" cy="763500"/>
          </a:xfrm>
          <a:prstGeom prst="rect">
            <a:avLst/>
          </a:prstGeom>
        </p:spPr>
        <p:txBody>
          <a:bodyPr spcFirstLastPara="1" wrap="square" lIns="121900" tIns="121900" rIns="121900" bIns="121900" anchor="t" anchorCtr="0">
            <a:normAutofit fontScale="90000"/>
          </a:bodyPr>
          <a:lstStyle/>
          <a:p>
            <a:pPr marL="0" lvl="0" indent="0" algn="ctr" rtl="0">
              <a:spcBef>
                <a:spcPts val="0"/>
              </a:spcBef>
              <a:spcAft>
                <a:spcPts val="0"/>
              </a:spcAft>
              <a:buNone/>
            </a:pPr>
            <a:r>
              <a:rPr lang="en-US" b="1" dirty="0">
                <a:solidFill>
                  <a:srgbClr val="00609C"/>
                </a:solidFill>
              </a:rPr>
              <a:t>ACMG/AMP/CAP/ClinGen SVC v4 Working Group</a:t>
            </a:r>
            <a:endParaRPr b="1" dirty="0">
              <a:solidFill>
                <a:srgbClr val="00609C"/>
              </a:solidFill>
            </a:endParaRPr>
          </a:p>
        </p:txBody>
      </p:sp>
      <p:sp>
        <p:nvSpPr>
          <p:cNvPr id="1055" name="Google Shape;1055;p133"/>
          <p:cNvSpPr txBox="1">
            <a:spLocks noGrp="1"/>
          </p:cNvSpPr>
          <p:nvPr>
            <p:ph type="body" idx="1"/>
          </p:nvPr>
        </p:nvSpPr>
        <p:spPr>
          <a:xfrm>
            <a:off x="415600" y="995200"/>
            <a:ext cx="11360700" cy="5862900"/>
          </a:xfrm>
          <a:prstGeom prst="rect">
            <a:avLst/>
          </a:prstGeom>
        </p:spPr>
        <p:txBody>
          <a:bodyPr spcFirstLastPara="1" wrap="square" lIns="121900" tIns="121900" rIns="121900" bIns="121900" anchor="t" anchorCtr="0">
            <a:normAutofit/>
          </a:bodyPr>
          <a:lstStyle/>
          <a:p>
            <a:pPr marL="0" lvl="0" indent="0" algn="l" rtl="0">
              <a:spcBef>
                <a:spcPts val="0"/>
              </a:spcBef>
              <a:spcAft>
                <a:spcPts val="0"/>
              </a:spcAft>
              <a:buNone/>
            </a:pPr>
            <a:endParaRPr sz="1300" i="1"/>
          </a:p>
          <a:p>
            <a:pPr marL="0" lvl="0" indent="0" algn="l" rtl="0">
              <a:spcBef>
                <a:spcPts val="0"/>
              </a:spcBef>
              <a:spcAft>
                <a:spcPts val="0"/>
              </a:spcAft>
              <a:buNone/>
            </a:pPr>
            <a:r>
              <a:rPr lang="en-US" i="1"/>
              <a:t>Future plans:</a:t>
            </a:r>
            <a:endParaRPr i="1"/>
          </a:p>
          <a:p>
            <a:pPr marL="0" lvl="0" indent="0" algn="l" rtl="0">
              <a:spcBef>
                <a:spcPts val="0"/>
              </a:spcBef>
              <a:spcAft>
                <a:spcPts val="0"/>
              </a:spcAft>
              <a:buNone/>
            </a:pPr>
            <a:endParaRPr sz="1300" i="1"/>
          </a:p>
          <a:p>
            <a:pPr marL="609600" lvl="0" indent="-457200" algn="l" rtl="0">
              <a:lnSpc>
                <a:spcPct val="85000"/>
              </a:lnSpc>
              <a:spcBef>
                <a:spcPts val="0"/>
              </a:spcBef>
              <a:spcAft>
                <a:spcPts val="0"/>
              </a:spcAft>
              <a:buSzPts val="2400"/>
              <a:buChar char="●"/>
            </a:pPr>
            <a:r>
              <a:rPr lang="en-US"/>
              <a:t>Instead of long gaps in time between standards, start doing smaller more frequent version updates</a:t>
            </a:r>
            <a:endParaRPr/>
          </a:p>
          <a:p>
            <a:pPr marL="609600" lvl="0" indent="-457200" algn="l" rtl="0">
              <a:lnSpc>
                <a:spcPct val="85000"/>
              </a:lnSpc>
              <a:spcBef>
                <a:spcPts val="1000"/>
              </a:spcBef>
              <a:spcAft>
                <a:spcPts val="0"/>
              </a:spcAft>
              <a:buSzPts val="2400"/>
              <a:buChar char="●"/>
            </a:pPr>
            <a:r>
              <a:rPr lang="en-US"/>
              <a:t>The WG will continue on after publication of v4 standards as opposed to disbanding as was done for prior iterations</a:t>
            </a:r>
            <a:endParaRPr/>
          </a:p>
          <a:p>
            <a:pPr marL="609600" lvl="0" indent="-457200" algn="l" rtl="0">
              <a:lnSpc>
                <a:spcPct val="85000"/>
              </a:lnSpc>
              <a:spcBef>
                <a:spcPts val="1000"/>
              </a:spcBef>
              <a:spcAft>
                <a:spcPts val="0"/>
              </a:spcAft>
              <a:buSzPts val="2400"/>
              <a:buChar char="●"/>
            </a:pPr>
            <a:r>
              <a:rPr lang="en-US"/>
              <a:t>With the feedback we get from the community and VCEPs, plus what is already in our plans for v4.1, will work with the Variant Classification subgroups to determine priorities</a:t>
            </a:r>
            <a:endParaRPr/>
          </a:p>
          <a:p>
            <a:pPr marL="609600" lvl="0" indent="-457200" algn="l" rtl="0">
              <a:lnSpc>
                <a:spcPct val="85000"/>
              </a:lnSpc>
              <a:spcBef>
                <a:spcPts val="1000"/>
              </a:spcBef>
              <a:spcAft>
                <a:spcPts val="0"/>
              </a:spcAft>
              <a:buSzPts val="2400"/>
              <a:buChar char="●"/>
            </a:pPr>
            <a:r>
              <a:rPr lang="en-US"/>
              <a:t>We plan on these Variant Classification Subgroups publishing guidance as the work is completed </a:t>
            </a:r>
            <a:r>
              <a:rPr lang="en-US" sz="1900"/>
              <a:t>(similar to how SVI published guidance around specific ACMG codes)</a:t>
            </a:r>
            <a:endParaRPr sz="1900"/>
          </a:p>
          <a:p>
            <a:pPr marL="609600" lvl="0" indent="-457200" algn="l" rtl="0">
              <a:lnSpc>
                <a:spcPct val="85000"/>
              </a:lnSpc>
              <a:spcBef>
                <a:spcPts val="1000"/>
              </a:spcBef>
              <a:spcAft>
                <a:spcPts val="1000"/>
              </a:spcAft>
              <a:buSzPts val="2400"/>
              <a:buChar char="●"/>
            </a:pPr>
            <a:r>
              <a:rPr lang="en-US"/>
              <a:t>The ACMG WG will then review and presumably incorporate into the next version update</a:t>
            </a:r>
            <a:endParaRPr i="1"/>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pic>
        <p:nvPicPr>
          <p:cNvPr id="289" name="Google Shape;289;p53"/>
          <p:cNvPicPr preferRelativeResize="0"/>
          <p:nvPr/>
        </p:nvPicPr>
        <p:blipFill rotWithShape="1">
          <a:blip r:embed="rId3">
            <a:alphaModFix/>
          </a:blip>
          <a:srcRect/>
          <a:stretch/>
        </p:blipFill>
        <p:spPr>
          <a:xfrm>
            <a:off x="7694967" y="90800"/>
            <a:ext cx="4330532" cy="3417000"/>
          </a:xfrm>
          <a:prstGeom prst="rect">
            <a:avLst/>
          </a:prstGeom>
          <a:noFill/>
          <a:ln>
            <a:noFill/>
          </a:ln>
        </p:spPr>
      </p:pic>
      <p:sp>
        <p:nvSpPr>
          <p:cNvPr id="290" name="Google Shape;290;p53"/>
          <p:cNvSpPr txBox="1">
            <a:spLocks noGrp="1"/>
          </p:cNvSpPr>
          <p:nvPr>
            <p:ph type="title"/>
          </p:nvPr>
        </p:nvSpPr>
        <p:spPr>
          <a:xfrm>
            <a:off x="0" y="0"/>
            <a:ext cx="6070800" cy="763500"/>
          </a:xfrm>
          <a:prstGeom prst="rect">
            <a:avLst/>
          </a:prstGeom>
          <a:noFill/>
          <a:ln>
            <a:noFill/>
          </a:ln>
        </p:spPr>
        <p:txBody>
          <a:bodyPr spcFirstLastPara="1" wrap="square" lIns="121900" tIns="121900" rIns="121900" bIns="121900" anchor="ctr" anchorCtr="0">
            <a:noAutofit/>
          </a:bodyPr>
          <a:lstStyle/>
          <a:p>
            <a:pPr marL="0" lvl="0" indent="0" algn="l" rtl="0">
              <a:lnSpc>
                <a:spcPct val="100000"/>
              </a:lnSpc>
              <a:spcBef>
                <a:spcPts val="0"/>
              </a:spcBef>
              <a:spcAft>
                <a:spcPts val="0"/>
              </a:spcAft>
              <a:buClr>
                <a:schemeClr val="dk1"/>
              </a:buClr>
              <a:buSzPts val="1500"/>
              <a:buFont typeface="Arial"/>
              <a:buNone/>
            </a:pPr>
            <a:r>
              <a:rPr lang="en-US" b="1" dirty="0">
                <a:solidFill>
                  <a:srgbClr val="00609C"/>
                </a:solidFill>
                <a:latin typeface="Aleo"/>
                <a:ea typeface="Aleo"/>
                <a:cs typeface="Aleo"/>
                <a:sym typeface="Aleo"/>
              </a:rPr>
              <a:t>Goals of SVC v4.0</a:t>
            </a:r>
            <a:endParaRPr b="1" dirty="0">
              <a:solidFill>
                <a:srgbClr val="00609C"/>
              </a:solidFill>
              <a:latin typeface="Aleo"/>
              <a:ea typeface="Aleo"/>
              <a:cs typeface="Aleo"/>
              <a:sym typeface="Aleo"/>
            </a:endParaRPr>
          </a:p>
        </p:txBody>
      </p:sp>
      <p:sp>
        <p:nvSpPr>
          <p:cNvPr id="291" name="Google Shape;291;p53"/>
          <p:cNvSpPr txBox="1">
            <a:spLocks noGrp="1"/>
          </p:cNvSpPr>
          <p:nvPr>
            <p:ph type="body" idx="1"/>
          </p:nvPr>
        </p:nvSpPr>
        <p:spPr>
          <a:xfrm>
            <a:off x="0" y="1050000"/>
            <a:ext cx="11178900" cy="5382300"/>
          </a:xfrm>
          <a:prstGeom prst="rect">
            <a:avLst/>
          </a:prstGeom>
          <a:noFill/>
          <a:ln>
            <a:noFill/>
          </a:ln>
        </p:spPr>
        <p:txBody>
          <a:bodyPr spcFirstLastPara="1" wrap="square" lIns="121900" tIns="121900" rIns="121900" bIns="121900" anchor="ctr" anchorCtr="0">
            <a:noAutofit/>
          </a:bodyPr>
          <a:lstStyle/>
          <a:p>
            <a:pPr marL="609600" lvl="0" indent="-457200" algn="l" rtl="0">
              <a:lnSpc>
                <a:spcPct val="115000"/>
              </a:lnSpc>
              <a:spcBef>
                <a:spcPts val="0"/>
              </a:spcBef>
              <a:spcAft>
                <a:spcPts val="0"/>
              </a:spcAft>
              <a:buSzPts val="2400"/>
              <a:buFont typeface="Calibri"/>
              <a:buChar char="●"/>
            </a:pPr>
            <a:r>
              <a:rPr lang="en-US" dirty="0">
                <a:latin typeface="Aleo"/>
                <a:ea typeface="Aleo"/>
                <a:cs typeface="Aleo"/>
                <a:sym typeface="Aleo"/>
              </a:rPr>
              <a:t>Revise current standards to address:</a:t>
            </a:r>
            <a:endParaRPr dirty="0">
              <a:latin typeface="Aleo"/>
              <a:ea typeface="Aleo"/>
              <a:cs typeface="Aleo"/>
              <a:sym typeface="Aleo"/>
            </a:endParaRPr>
          </a:p>
          <a:p>
            <a:pPr marL="1219200" lvl="1" indent="-450850" algn="l" rtl="0">
              <a:lnSpc>
                <a:spcPct val="115000"/>
              </a:lnSpc>
              <a:spcBef>
                <a:spcPts val="0"/>
              </a:spcBef>
              <a:spcAft>
                <a:spcPts val="0"/>
              </a:spcAft>
              <a:buSzPts val="2300"/>
              <a:buFont typeface="Calibri"/>
              <a:buChar char="○"/>
            </a:pPr>
            <a:r>
              <a:rPr lang="en-US" sz="2400" dirty="0">
                <a:latin typeface="Aleo"/>
                <a:ea typeface="Aleo"/>
                <a:cs typeface="Aleo"/>
                <a:sym typeface="Aleo"/>
              </a:rPr>
              <a:t>appropriateness of criteria (PP5/BP6, PM2)</a:t>
            </a:r>
            <a:endParaRPr sz="2400" dirty="0">
              <a:latin typeface="Aleo"/>
              <a:ea typeface="Aleo"/>
              <a:cs typeface="Aleo"/>
              <a:sym typeface="Aleo"/>
            </a:endParaRPr>
          </a:p>
          <a:p>
            <a:pPr marL="1219200" lvl="1" indent="-450850" algn="l" rtl="0">
              <a:lnSpc>
                <a:spcPct val="115000"/>
              </a:lnSpc>
              <a:spcBef>
                <a:spcPts val="0"/>
              </a:spcBef>
              <a:spcAft>
                <a:spcPts val="0"/>
              </a:spcAft>
              <a:buSzPts val="2300"/>
              <a:buFont typeface="Calibri"/>
              <a:buChar char="○"/>
            </a:pPr>
            <a:r>
              <a:rPr lang="en-US" sz="2400" dirty="0">
                <a:latin typeface="Aleo"/>
                <a:ea typeface="Aleo"/>
                <a:cs typeface="Aleo"/>
                <a:sym typeface="Aleo"/>
              </a:rPr>
              <a:t>ambiguities in the application of criteria</a:t>
            </a:r>
            <a:endParaRPr sz="2400" dirty="0">
              <a:latin typeface="Aleo"/>
              <a:ea typeface="Aleo"/>
              <a:cs typeface="Aleo"/>
              <a:sym typeface="Aleo"/>
            </a:endParaRPr>
          </a:p>
          <a:p>
            <a:pPr marL="1219200" lvl="1" indent="-450850" algn="l" rtl="0">
              <a:lnSpc>
                <a:spcPct val="115000"/>
              </a:lnSpc>
              <a:spcBef>
                <a:spcPts val="0"/>
              </a:spcBef>
              <a:spcAft>
                <a:spcPts val="0"/>
              </a:spcAft>
              <a:buSzPts val="2300"/>
              <a:buFont typeface="Calibri"/>
              <a:buChar char="○"/>
            </a:pPr>
            <a:r>
              <a:rPr lang="en-US" sz="2400" dirty="0">
                <a:latin typeface="Aleo"/>
                <a:ea typeface="Aleo"/>
                <a:cs typeface="Aleo"/>
                <a:sym typeface="Aleo"/>
              </a:rPr>
              <a:t>strength assigned to criteria, </a:t>
            </a:r>
            <a:endParaRPr sz="2400" dirty="0">
              <a:latin typeface="Aleo"/>
              <a:ea typeface="Aleo"/>
              <a:cs typeface="Aleo"/>
              <a:sym typeface="Aleo"/>
            </a:endParaRPr>
          </a:p>
          <a:p>
            <a:pPr marL="1828800" lvl="0" indent="0" algn="l" rtl="0">
              <a:lnSpc>
                <a:spcPct val="115000"/>
              </a:lnSpc>
              <a:spcBef>
                <a:spcPts val="0"/>
              </a:spcBef>
              <a:spcAft>
                <a:spcPts val="0"/>
              </a:spcAft>
              <a:buSzPts val="2400"/>
              <a:buNone/>
            </a:pPr>
            <a:r>
              <a:rPr lang="en-US" dirty="0">
                <a:latin typeface="Aleo"/>
                <a:ea typeface="Aleo"/>
                <a:cs typeface="Aleo"/>
                <a:sym typeface="Aleo"/>
              </a:rPr>
              <a:t>individually and in combination</a:t>
            </a:r>
            <a:endParaRPr dirty="0">
              <a:latin typeface="Aleo"/>
              <a:ea typeface="Aleo"/>
              <a:cs typeface="Aleo"/>
              <a:sym typeface="Aleo"/>
            </a:endParaRPr>
          </a:p>
          <a:p>
            <a:pPr marL="1219200" lvl="1" indent="-450850" algn="l" rtl="0">
              <a:lnSpc>
                <a:spcPct val="115000"/>
              </a:lnSpc>
              <a:spcBef>
                <a:spcPts val="0"/>
              </a:spcBef>
              <a:spcAft>
                <a:spcPts val="0"/>
              </a:spcAft>
              <a:buSzPts val="2300"/>
              <a:buFont typeface="Calibri"/>
              <a:buChar char="○"/>
            </a:pPr>
            <a:r>
              <a:rPr lang="en-US" sz="2400" dirty="0">
                <a:latin typeface="Aleo"/>
                <a:ea typeface="Aleo"/>
                <a:cs typeface="Aleo"/>
                <a:sym typeface="Aleo"/>
              </a:rPr>
              <a:t>avoidance of double-counting</a:t>
            </a:r>
            <a:endParaRPr sz="2400" dirty="0">
              <a:latin typeface="Aleo"/>
              <a:ea typeface="Aleo"/>
              <a:cs typeface="Aleo"/>
              <a:sym typeface="Aleo"/>
            </a:endParaRPr>
          </a:p>
          <a:p>
            <a:pPr marL="1219200" lvl="1" indent="-450850" algn="l" rtl="0">
              <a:lnSpc>
                <a:spcPct val="115000"/>
              </a:lnSpc>
              <a:spcBef>
                <a:spcPts val="0"/>
              </a:spcBef>
              <a:spcAft>
                <a:spcPts val="0"/>
              </a:spcAft>
              <a:buSzPts val="2300"/>
              <a:buFont typeface="Calibri"/>
              <a:buChar char="○"/>
            </a:pPr>
            <a:r>
              <a:rPr lang="en-US" sz="2400" dirty="0">
                <a:latin typeface="Aleo"/>
                <a:ea typeface="Aleo"/>
                <a:cs typeface="Aleo"/>
                <a:sym typeface="Aleo"/>
              </a:rPr>
              <a:t>guidance for combining pathogenic and benign criteria</a:t>
            </a:r>
            <a:endParaRPr sz="2400" dirty="0">
              <a:latin typeface="Aleo"/>
              <a:ea typeface="Aleo"/>
              <a:cs typeface="Aleo"/>
              <a:sym typeface="Aleo"/>
            </a:endParaRPr>
          </a:p>
          <a:p>
            <a:pPr marL="609600" lvl="0" indent="-457200" algn="l" rtl="0">
              <a:lnSpc>
                <a:spcPct val="115000"/>
              </a:lnSpc>
              <a:spcBef>
                <a:spcPts val="1600"/>
              </a:spcBef>
              <a:spcAft>
                <a:spcPts val="0"/>
              </a:spcAft>
              <a:buSzPts val="2400"/>
              <a:buFont typeface="Calibri"/>
              <a:buChar char="●"/>
            </a:pPr>
            <a:r>
              <a:rPr lang="en-US" dirty="0">
                <a:latin typeface="Aleo"/>
                <a:ea typeface="Aleo"/>
                <a:cs typeface="Aleo"/>
                <a:sym typeface="Aleo"/>
              </a:rPr>
              <a:t>Incorporate updates from ClinGen working groups, and develop mechanism for ongoing updates</a:t>
            </a:r>
            <a:endParaRPr dirty="0">
              <a:latin typeface="Aleo"/>
              <a:ea typeface="Aleo"/>
              <a:cs typeface="Aleo"/>
              <a:sym typeface="Aleo"/>
            </a:endParaRPr>
          </a:p>
          <a:p>
            <a:pPr marL="609600" lvl="0" indent="-457200" algn="l" rtl="0">
              <a:lnSpc>
                <a:spcPct val="115000"/>
              </a:lnSpc>
              <a:spcBef>
                <a:spcPts val="1600"/>
              </a:spcBef>
              <a:spcAft>
                <a:spcPts val="1600"/>
              </a:spcAft>
              <a:buSzPts val="2400"/>
              <a:buChar char="●"/>
            </a:pPr>
            <a:r>
              <a:rPr lang="en-US" dirty="0">
                <a:latin typeface="Aleo"/>
                <a:ea typeface="Aleo"/>
                <a:cs typeface="Aleo"/>
                <a:sym typeface="Aleo"/>
              </a:rPr>
              <a:t>Where possible, establish more quantitative parameters </a:t>
            </a:r>
            <a:endParaRPr dirty="0">
              <a:latin typeface="Aleo"/>
              <a:ea typeface="Aleo"/>
              <a:cs typeface="Aleo"/>
              <a:sym typeface="Aleo"/>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86ED0B2-1DD2-9F15-D6A5-9DEC25D58D14}"/>
              </a:ext>
            </a:extLst>
          </p:cNvPr>
          <p:cNvSpPr>
            <a:spLocks noGrp="1"/>
          </p:cNvSpPr>
          <p:nvPr>
            <p:ph type="body" idx="1"/>
          </p:nvPr>
        </p:nvSpPr>
        <p:spPr>
          <a:xfrm>
            <a:off x="415600" y="993058"/>
            <a:ext cx="11360700" cy="5574890"/>
          </a:xfrm>
        </p:spPr>
        <p:txBody>
          <a:bodyPr>
            <a:normAutofit/>
          </a:bodyPr>
          <a:lstStyle/>
          <a:p>
            <a:pPr marL="0" lvl="0" indent="0">
              <a:lnSpc>
                <a:spcPct val="100000"/>
              </a:lnSpc>
              <a:buSzPct val="100000"/>
              <a:buNone/>
            </a:pPr>
            <a:r>
              <a:rPr lang="en-US" dirty="0">
                <a:latin typeface="Aleo" panose="00000500000000000000" pitchFamily="2" charset="0"/>
                <a:ea typeface="Calibri" panose="020F0502020204030204" pitchFamily="34" charset="0"/>
                <a:cs typeface="Calibri" panose="020F0502020204030204" pitchFamily="34" charset="0"/>
              </a:rPr>
              <a:t>Thank you to the ACMG/AMP/CAP/ClinGen SVCv4 committee for hundreds of hours of work!</a:t>
            </a:r>
          </a:p>
          <a:p>
            <a:pPr marL="0" lvl="0" indent="0">
              <a:lnSpc>
                <a:spcPct val="100000"/>
              </a:lnSpc>
              <a:buSzPct val="100000"/>
              <a:buNone/>
            </a:pPr>
            <a:endParaRPr lang="en-US" dirty="0">
              <a:latin typeface="Aleo" panose="00000500000000000000" pitchFamily="2" charset="0"/>
              <a:ea typeface="Calibri" panose="020F0502020204030204" pitchFamily="34" charset="0"/>
              <a:cs typeface="Calibri" panose="020F0502020204030204" pitchFamily="34" charset="0"/>
            </a:endParaRPr>
          </a:p>
          <a:p>
            <a:pPr marL="0" lvl="0" indent="0">
              <a:lnSpc>
                <a:spcPct val="100000"/>
              </a:lnSpc>
              <a:buSzPct val="100000"/>
              <a:buNone/>
            </a:pPr>
            <a:r>
              <a:rPr lang="en-US" dirty="0">
                <a:latin typeface="Aleo" panose="00000500000000000000" pitchFamily="2" charset="0"/>
                <a:ea typeface="Calibri" panose="020F0502020204030204" pitchFamily="34" charset="0"/>
                <a:cs typeface="Calibri" panose="020F0502020204030204" pitchFamily="34" charset="0"/>
              </a:rPr>
              <a:t>Thank you to the ClinGen team developing the Calculator and Data Model for SVCv4.</a:t>
            </a:r>
          </a:p>
          <a:p>
            <a:pPr marL="0" lvl="0" indent="0">
              <a:lnSpc>
                <a:spcPct val="100000"/>
              </a:lnSpc>
              <a:buSzPct val="100000"/>
              <a:buNone/>
            </a:pPr>
            <a:endParaRPr lang="en-US" dirty="0">
              <a:latin typeface="Aleo" panose="00000500000000000000" pitchFamily="2" charset="0"/>
              <a:ea typeface="Calibri" panose="020F0502020204030204" pitchFamily="34" charset="0"/>
              <a:cs typeface="Calibri" panose="020F0502020204030204" pitchFamily="34" charset="0"/>
            </a:endParaRPr>
          </a:p>
          <a:p>
            <a:pPr marL="0" lvl="0" indent="0">
              <a:lnSpc>
                <a:spcPct val="100000"/>
              </a:lnSpc>
              <a:buSzPct val="100000"/>
              <a:buNone/>
            </a:pPr>
            <a:r>
              <a:rPr lang="en-US" dirty="0">
                <a:latin typeface="Aleo" panose="00000500000000000000" pitchFamily="2" charset="0"/>
                <a:ea typeface="Calibri" panose="020F0502020204030204" pitchFamily="34" charset="0"/>
                <a:cs typeface="Calibri" panose="020F0502020204030204" pitchFamily="34" charset="0"/>
              </a:rPr>
              <a:t>Thank you to the groups who have already piloted and those who will pilot in the future.</a:t>
            </a:r>
            <a:endParaRPr lang="en-US" sz="1800" dirty="0">
              <a:latin typeface="Aleo" panose="00000500000000000000" pitchFamily="2" charset="0"/>
              <a:ea typeface="Calibri" panose="020F0502020204030204" pitchFamily="34" charset="0"/>
              <a:cs typeface="Calibri" panose="020F0502020204030204" pitchFamily="34" charset="0"/>
            </a:endParaRPr>
          </a:p>
          <a:p>
            <a:pPr marL="0" indent="0">
              <a:lnSpc>
                <a:spcPct val="100000"/>
              </a:lnSpc>
              <a:buSzPct val="100000"/>
              <a:buNone/>
            </a:pPr>
            <a:endParaRPr lang="en-US" sz="1800" dirty="0">
              <a:latin typeface="Aleo" panose="00000500000000000000" pitchFamily="2" charset="0"/>
              <a:ea typeface="Calibri" panose="020F0502020204030204" pitchFamily="34" charset="0"/>
              <a:cs typeface="Calibri" panose="020F0502020204030204" pitchFamily="34" charset="0"/>
            </a:endParaRPr>
          </a:p>
          <a:p>
            <a:pPr marL="0" indent="0">
              <a:lnSpc>
                <a:spcPct val="100000"/>
              </a:lnSpc>
              <a:buSzPct val="100000"/>
              <a:buNone/>
            </a:pPr>
            <a:r>
              <a:rPr lang="en-US" b="1" dirty="0">
                <a:latin typeface="Aleo" panose="00000500000000000000" pitchFamily="2" charset="0"/>
                <a:ea typeface="Calibri" panose="020F0502020204030204" pitchFamily="34" charset="0"/>
                <a:cs typeface="Calibri" panose="020F0502020204030204" pitchFamily="34" charset="0"/>
              </a:rPr>
              <a:t>Copy of slides and decision frameworks</a:t>
            </a:r>
            <a:r>
              <a:rPr lang="en-US" dirty="0">
                <a:latin typeface="Aleo" panose="00000500000000000000" pitchFamily="2" charset="0"/>
                <a:ea typeface="Calibri" panose="020F0502020204030204" pitchFamily="34" charset="0"/>
                <a:cs typeface="Calibri" panose="020F0502020204030204" pitchFamily="34" charset="0"/>
              </a:rPr>
              <a:t>:</a:t>
            </a:r>
          </a:p>
          <a:p>
            <a:pPr marL="800100" lvl="1" indent="-342900">
              <a:lnSpc>
                <a:spcPct val="100000"/>
              </a:lnSpc>
              <a:buSzPct val="100000"/>
            </a:pPr>
            <a:r>
              <a:rPr lang="en-US" sz="2800" dirty="0">
                <a:solidFill>
                  <a:schemeClr val="accent3"/>
                </a:solidFill>
                <a:latin typeface="Aleo" panose="00000500000000000000" pitchFamily="2" charset="0"/>
                <a:ea typeface="Calibri" panose="020F0502020204030204" pitchFamily="34" charset="0"/>
                <a:cs typeface="Calibri" panose="020F0502020204030204" pitchFamily="34" charset="0"/>
                <a:sym typeface="Aleo"/>
                <a:hlinkClick r:id="rId2"/>
              </a:rPr>
              <a:t>https://tinyurl.com/ACMGv4</a:t>
            </a:r>
            <a:endParaRPr lang="en-US" sz="2800" dirty="0">
              <a:solidFill>
                <a:schemeClr val="accent3"/>
              </a:solidFill>
              <a:latin typeface="Aleo" panose="00000500000000000000" pitchFamily="2" charset="0"/>
              <a:ea typeface="Calibri" panose="020F0502020204030204" pitchFamily="34" charset="0"/>
              <a:cs typeface="Calibri" panose="020F0502020204030204" pitchFamily="34" charset="0"/>
              <a:sym typeface="Aleo"/>
            </a:endParaRPr>
          </a:p>
          <a:p>
            <a:pPr marL="800100" lvl="1" indent="-342900">
              <a:lnSpc>
                <a:spcPct val="100000"/>
              </a:lnSpc>
              <a:buSzPct val="100000"/>
            </a:pPr>
            <a:r>
              <a:rPr lang="en-US" sz="2000" dirty="0">
                <a:solidFill>
                  <a:schemeClr val="accent3"/>
                </a:solidFill>
                <a:latin typeface="Aleo" panose="00000500000000000000" pitchFamily="2" charset="0"/>
                <a:ea typeface="Calibri" panose="020F0502020204030204" pitchFamily="34" charset="0"/>
                <a:cs typeface="Calibri" panose="020F0502020204030204" pitchFamily="34" charset="0"/>
                <a:sym typeface="Aleo"/>
              </a:rPr>
              <a:t>“ACMG Annual Meeting – March 2025” folder has the latest files…however we have made some minor changes with regards to codes in the last few weeks that are not yet reflected</a:t>
            </a:r>
          </a:p>
          <a:p>
            <a:pPr marL="800100" lvl="1" indent="-342900">
              <a:lnSpc>
                <a:spcPct val="100000"/>
              </a:lnSpc>
              <a:buSzPct val="100000"/>
            </a:pPr>
            <a:endParaRPr lang="en-US" dirty="0">
              <a:latin typeface="Aleo" panose="00000500000000000000" pitchFamily="2" charset="0"/>
              <a:ea typeface="Calibri" panose="020F0502020204030204" pitchFamily="34" charset="0"/>
              <a:cs typeface="Calibri" panose="020F0502020204030204" pitchFamily="34" charset="0"/>
            </a:endParaRPr>
          </a:p>
        </p:txBody>
      </p:sp>
      <p:sp>
        <p:nvSpPr>
          <p:cNvPr id="6" name="Title 5">
            <a:extLst>
              <a:ext uri="{FF2B5EF4-FFF2-40B4-BE49-F238E27FC236}">
                <a16:creationId xmlns:a16="http://schemas.microsoft.com/office/drawing/2014/main" id="{072C7235-984F-8B0F-B778-62D5AAD17060}"/>
              </a:ext>
            </a:extLst>
          </p:cNvPr>
          <p:cNvSpPr>
            <a:spLocks noGrp="1"/>
          </p:cNvSpPr>
          <p:nvPr>
            <p:ph type="title"/>
          </p:nvPr>
        </p:nvSpPr>
        <p:spPr>
          <a:xfrm>
            <a:off x="415600" y="2667"/>
            <a:ext cx="11360700" cy="763500"/>
          </a:xfrm>
        </p:spPr>
        <p:txBody>
          <a:bodyPr>
            <a:noAutofit/>
          </a:bodyPr>
          <a:lstStyle/>
          <a:p>
            <a:r>
              <a:rPr lang="en-US" sz="4000" b="1" dirty="0">
                <a:solidFill>
                  <a:srgbClr val="00609C"/>
                </a:solidFill>
              </a:rPr>
              <a:t>Acknowledgements</a:t>
            </a:r>
          </a:p>
        </p:txBody>
      </p:sp>
    </p:spTree>
    <p:extLst>
      <p:ext uri="{BB962C8B-B14F-4D97-AF65-F5344CB8AC3E}">
        <p14:creationId xmlns:p14="http://schemas.microsoft.com/office/powerpoint/2010/main" val="21713123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54"/>
          <p:cNvSpPr txBox="1">
            <a:spLocks noGrp="1"/>
          </p:cNvSpPr>
          <p:nvPr>
            <p:ph type="title"/>
          </p:nvPr>
        </p:nvSpPr>
        <p:spPr>
          <a:xfrm>
            <a:off x="101450" y="85700"/>
            <a:ext cx="10972800" cy="609600"/>
          </a:xfrm>
          <a:prstGeom prst="rect">
            <a:avLst/>
          </a:prstGeom>
        </p:spPr>
        <p:txBody>
          <a:bodyPr spcFirstLastPara="1" wrap="square" lIns="121900" tIns="60925" rIns="121900" bIns="60925" anchor="ctr" anchorCtr="0">
            <a:noAutofit/>
          </a:bodyPr>
          <a:lstStyle/>
          <a:p>
            <a:pPr marL="0" lvl="0" indent="0" algn="l" rtl="0">
              <a:spcBef>
                <a:spcPts val="0"/>
              </a:spcBef>
              <a:spcAft>
                <a:spcPts val="0"/>
              </a:spcAft>
              <a:buNone/>
            </a:pPr>
            <a:r>
              <a:rPr lang="en-US" sz="3700" b="1">
                <a:solidFill>
                  <a:srgbClr val="00609C"/>
                </a:solidFill>
              </a:rPr>
              <a:t>Big Picture - v3 (Richards et al) versus v4</a:t>
            </a:r>
            <a:endParaRPr sz="3700" b="1">
              <a:solidFill>
                <a:srgbClr val="00609C"/>
              </a:solidFill>
            </a:endParaRPr>
          </a:p>
        </p:txBody>
      </p:sp>
      <p:sp>
        <p:nvSpPr>
          <p:cNvPr id="298" name="Google Shape;298;p54"/>
          <p:cNvSpPr txBox="1">
            <a:spLocks noGrp="1"/>
          </p:cNvSpPr>
          <p:nvPr>
            <p:ph type="body" idx="1"/>
          </p:nvPr>
        </p:nvSpPr>
        <p:spPr>
          <a:xfrm>
            <a:off x="437075" y="1353275"/>
            <a:ext cx="11060700" cy="4879200"/>
          </a:xfrm>
          <a:prstGeom prst="rect">
            <a:avLst/>
          </a:prstGeom>
        </p:spPr>
        <p:txBody>
          <a:bodyPr spcFirstLastPara="1" wrap="square" lIns="121900" tIns="60925" rIns="121900" bIns="60925" anchor="t" anchorCtr="0">
            <a:normAutofit fontScale="92500" lnSpcReduction="20000"/>
          </a:bodyPr>
          <a:lstStyle/>
          <a:p>
            <a:pPr marL="457200" lvl="0" indent="-415607" algn="l" rtl="0">
              <a:spcBef>
                <a:spcPts val="300"/>
              </a:spcBef>
              <a:spcAft>
                <a:spcPts val="0"/>
              </a:spcAft>
              <a:buSzPct val="100000"/>
              <a:buChar char="●"/>
            </a:pPr>
            <a:r>
              <a:rPr lang="en-US" sz="3700" dirty="0"/>
              <a:t>Incorporate Gene Disease Validity</a:t>
            </a:r>
            <a:endParaRPr sz="3700" dirty="0"/>
          </a:p>
          <a:p>
            <a:pPr marL="457200" lvl="0" indent="-415607" algn="l" rtl="0">
              <a:spcBef>
                <a:spcPts val="0"/>
              </a:spcBef>
              <a:spcAft>
                <a:spcPts val="0"/>
              </a:spcAft>
              <a:buSzPct val="100000"/>
              <a:buChar char="●"/>
            </a:pPr>
            <a:r>
              <a:rPr lang="en-US" sz="3700" dirty="0"/>
              <a:t>Points based system</a:t>
            </a:r>
            <a:endParaRPr sz="3700" dirty="0"/>
          </a:p>
          <a:p>
            <a:pPr marL="914400" lvl="1" indent="-415607" algn="l" rtl="0">
              <a:spcBef>
                <a:spcPts val="0"/>
              </a:spcBef>
              <a:spcAft>
                <a:spcPts val="0"/>
              </a:spcAft>
              <a:buSzPct val="100000"/>
              <a:buFont typeface="Aleo"/>
              <a:buChar char="○"/>
            </a:pPr>
            <a:r>
              <a:rPr lang="en-US" sz="3700" dirty="0">
                <a:latin typeface="Aleo"/>
                <a:ea typeface="Aleo"/>
                <a:cs typeface="Aleo"/>
                <a:sym typeface="Aleo"/>
              </a:rPr>
              <a:t>More granular, improving calibration</a:t>
            </a:r>
            <a:endParaRPr sz="3700" dirty="0">
              <a:latin typeface="Aleo"/>
              <a:ea typeface="Aleo"/>
              <a:cs typeface="Aleo"/>
              <a:sym typeface="Aleo"/>
            </a:endParaRPr>
          </a:p>
          <a:p>
            <a:pPr marL="914400" lvl="1" indent="-415607" algn="l" rtl="0">
              <a:spcBef>
                <a:spcPts val="0"/>
              </a:spcBef>
              <a:spcAft>
                <a:spcPts val="0"/>
              </a:spcAft>
              <a:buSzPct val="100000"/>
              <a:buFont typeface="Aleo"/>
              <a:buChar char="○"/>
            </a:pPr>
            <a:r>
              <a:rPr lang="en-US" sz="3700" dirty="0">
                <a:latin typeface="Aleo"/>
                <a:ea typeface="Aleo"/>
                <a:cs typeface="Aleo"/>
                <a:sym typeface="Aleo"/>
              </a:rPr>
              <a:t>Allows combining of positive and negative evidence</a:t>
            </a:r>
            <a:endParaRPr sz="3700" dirty="0">
              <a:latin typeface="Aleo"/>
              <a:ea typeface="Aleo"/>
              <a:cs typeface="Aleo"/>
              <a:sym typeface="Aleo"/>
            </a:endParaRPr>
          </a:p>
          <a:p>
            <a:pPr marL="457200" lvl="0" indent="-415607" algn="l" rtl="0">
              <a:spcBef>
                <a:spcPts val="0"/>
              </a:spcBef>
              <a:spcAft>
                <a:spcPts val="0"/>
              </a:spcAft>
              <a:buSzPct val="100000"/>
              <a:buChar char="●"/>
            </a:pPr>
            <a:r>
              <a:rPr lang="en-US" sz="3700" dirty="0"/>
              <a:t>Evidence codes </a:t>
            </a:r>
            <a:endParaRPr sz="3700" dirty="0"/>
          </a:p>
          <a:p>
            <a:pPr marL="457200" lvl="0" indent="-415607" algn="l" rtl="0">
              <a:spcBef>
                <a:spcPts val="0"/>
              </a:spcBef>
              <a:spcAft>
                <a:spcPts val="0"/>
              </a:spcAft>
              <a:buSzPct val="100000"/>
              <a:buChar char="●"/>
            </a:pPr>
            <a:r>
              <a:rPr lang="en-US" sz="3700" dirty="0"/>
              <a:t>Decision trees</a:t>
            </a:r>
            <a:endParaRPr sz="3700" dirty="0"/>
          </a:p>
          <a:p>
            <a:pPr marL="457200" lvl="0" indent="-415607" algn="l" rtl="0">
              <a:spcBef>
                <a:spcPts val="0"/>
              </a:spcBef>
              <a:spcAft>
                <a:spcPts val="0"/>
              </a:spcAft>
              <a:buSzPct val="100000"/>
              <a:buChar char="●"/>
            </a:pPr>
            <a:r>
              <a:rPr lang="en-US" sz="3700" dirty="0"/>
              <a:t>Evidence types - some new, some eliminated, many altered weights</a:t>
            </a:r>
            <a:endParaRPr sz="3700" dirty="0"/>
          </a:p>
          <a:p>
            <a:pPr marL="0" lvl="0" indent="0" algn="l" rtl="0">
              <a:spcBef>
                <a:spcPts val="300"/>
              </a:spcBef>
              <a:spcAft>
                <a:spcPts val="0"/>
              </a:spcAft>
              <a:buNone/>
            </a:pPr>
            <a:endParaRPr sz="3700" dirty="0"/>
          </a:p>
          <a:p>
            <a:pPr marL="0" lvl="0" indent="0" algn="l" rtl="0">
              <a:spcBef>
                <a:spcPts val="300"/>
              </a:spcBef>
              <a:spcAft>
                <a:spcPts val="0"/>
              </a:spcAft>
              <a:buNone/>
            </a:pPr>
            <a:endParaRPr sz="37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graphicFrame>
        <p:nvGraphicFramePr>
          <p:cNvPr id="303" name="Google Shape;303;p55"/>
          <p:cNvGraphicFramePr/>
          <p:nvPr/>
        </p:nvGraphicFramePr>
        <p:xfrm>
          <a:off x="1203100" y="1033833"/>
          <a:ext cx="9785825" cy="5473105"/>
        </p:xfrm>
        <a:graphic>
          <a:graphicData uri="http://schemas.openxmlformats.org/drawingml/2006/table">
            <a:tbl>
              <a:tblPr>
                <a:noFill/>
                <a:tableStyleId>{D40FA1EE-1D9B-4F01-8767-99E9EE79FEEA}</a:tableStyleId>
              </a:tblPr>
              <a:tblGrid>
                <a:gridCol w="1630975">
                  <a:extLst>
                    <a:ext uri="{9D8B030D-6E8A-4147-A177-3AD203B41FA5}">
                      <a16:colId xmlns:a16="http://schemas.microsoft.com/office/drawing/2014/main" val="20000"/>
                    </a:ext>
                  </a:extLst>
                </a:gridCol>
                <a:gridCol w="1630975">
                  <a:extLst>
                    <a:ext uri="{9D8B030D-6E8A-4147-A177-3AD203B41FA5}">
                      <a16:colId xmlns:a16="http://schemas.microsoft.com/office/drawing/2014/main" val="20001"/>
                    </a:ext>
                  </a:extLst>
                </a:gridCol>
                <a:gridCol w="1505500">
                  <a:extLst>
                    <a:ext uri="{9D8B030D-6E8A-4147-A177-3AD203B41FA5}">
                      <a16:colId xmlns:a16="http://schemas.microsoft.com/office/drawing/2014/main" val="20002"/>
                    </a:ext>
                  </a:extLst>
                </a:gridCol>
                <a:gridCol w="1756425">
                  <a:extLst>
                    <a:ext uri="{9D8B030D-6E8A-4147-A177-3AD203B41FA5}">
                      <a16:colId xmlns:a16="http://schemas.microsoft.com/office/drawing/2014/main" val="20003"/>
                    </a:ext>
                  </a:extLst>
                </a:gridCol>
                <a:gridCol w="1630975">
                  <a:extLst>
                    <a:ext uri="{9D8B030D-6E8A-4147-A177-3AD203B41FA5}">
                      <a16:colId xmlns:a16="http://schemas.microsoft.com/office/drawing/2014/main" val="20004"/>
                    </a:ext>
                  </a:extLst>
                </a:gridCol>
                <a:gridCol w="1630975">
                  <a:extLst>
                    <a:ext uri="{9D8B030D-6E8A-4147-A177-3AD203B41FA5}">
                      <a16:colId xmlns:a16="http://schemas.microsoft.com/office/drawing/2014/main" val="20005"/>
                    </a:ext>
                  </a:extLst>
                </a:gridCol>
              </a:tblGrid>
              <a:tr h="1010900">
                <a:tc>
                  <a:txBody>
                    <a:bodyPr/>
                    <a:lstStyle/>
                    <a:p>
                      <a:pPr marL="0" marR="0" lvl="0" indent="0" algn="ctr" rtl="0">
                        <a:lnSpc>
                          <a:spcPct val="100000"/>
                        </a:lnSpc>
                        <a:spcBef>
                          <a:spcPts val="0"/>
                        </a:spcBef>
                        <a:spcAft>
                          <a:spcPts val="0"/>
                        </a:spcAft>
                        <a:buClr>
                          <a:srgbClr val="000000"/>
                        </a:buClr>
                        <a:buSzPts val="1600"/>
                        <a:buFont typeface="Arial"/>
                        <a:buNone/>
                      </a:pPr>
                      <a:r>
                        <a:rPr lang="en-US" sz="1600" b="1" i="1" u="none" strike="noStrike" cap="none">
                          <a:latin typeface="Aleo"/>
                          <a:ea typeface="Aleo"/>
                          <a:cs typeface="Aleo"/>
                          <a:sym typeface="Aleo"/>
                        </a:rPr>
                        <a:t>Variant Classification</a:t>
                      </a:r>
                      <a:endParaRPr sz="1600" b="1" i="1" u="none" strike="noStrike" cap="none">
                        <a:latin typeface="Aleo"/>
                        <a:ea typeface="Aleo"/>
                        <a:cs typeface="Aleo"/>
                        <a:sym typeface="Aleo"/>
                      </a:endParaRPr>
                    </a:p>
                    <a:p>
                      <a:pPr marL="0" marR="0" lvl="0" indent="0" algn="ctr" rtl="0">
                        <a:lnSpc>
                          <a:spcPct val="100000"/>
                        </a:lnSpc>
                        <a:spcBef>
                          <a:spcPts val="0"/>
                        </a:spcBef>
                        <a:spcAft>
                          <a:spcPts val="0"/>
                        </a:spcAft>
                        <a:buClr>
                          <a:srgbClr val="000000"/>
                        </a:buClr>
                        <a:buSzPts val="1600"/>
                        <a:buFont typeface="Arial"/>
                        <a:buNone/>
                      </a:pPr>
                      <a:endParaRPr sz="1600" b="1" u="none" strike="noStrike" cap="none">
                        <a:latin typeface="Aleo"/>
                        <a:ea typeface="Aleo"/>
                        <a:cs typeface="Aleo"/>
                        <a:sym typeface="Aleo"/>
                      </a:endParaRPr>
                    </a:p>
                    <a:p>
                      <a:pPr marL="0" marR="0" lvl="0" indent="0" algn="ctr" rtl="0">
                        <a:lnSpc>
                          <a:spcPct val="100000"/>
                        </a:lnSpc>
                        <a:spcBef>
                          <a:spcPts val="0"/>
                        </a:spcBef>
                        <a:spcAft>
                          <a:spcPts val="0"/>
                        </a:spcAft>
                        <a:buClr>
                          <a:srgbClr val="000000"/>
                        </a:buClr>
                        <a:buSzPts val="1600"/>
                        <a:buFont typeface="Arial"/>
                        <a:buNone/>
                      </a:pPr>
                      <a:r>
                        <a:rPr lang="en-US" sz="1600" b="1" i="1" u="none" strike="noStrike" cap="none">
                          <a:latin typeface="Aleo"/>
                          <a:ea typeface="Aleo"/>
                          <a:cs typeface="Aleo"/>
                          <a:sym typeface="Aleo"/>
                        </a:rPr>
                        <a:t>G-D validity </a:t>
                      </a:r>
                      <a:endParaRPr sz="1600" b="1" i="1" u="none" strike="noStrike" cap="none">
                        <a:latin typeface="Aleo"/>
                        <a:ea typeface="Aleo"/>
                        <a:cs typeface="Aleo"/>
                        <a:sym typeface="Aleo"/>
                      </a:endParaRPr>
                    </a:p>
                  </a:txBody>
                  <a:tcPr marL="84675" marR="84675" marT="84675" marB="84675"/>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b="1" u="none" strike="noStrike" cap="none">
                          <a:latin typeface="Aleo"/>
                          <a:ea typeface="Aleo"/>
                          <a:cs typeface="Aleo"/>
                          <a:sym typeface="Aleo"/>
                        </a:rPr>
                        <a:t>PATHOGENIC</a:t>
                      </a:r>
                      <a:endParaRPr sz="1600" b="1" u="none" strike="noStrike" cap="none">
                        <a:latin typeface="Aleo"/>
                        <a:ea typeface="Aleo"/>
                        <a:cs typeface="Aleo"/>
                        <a:sym typeface="Aleo"/>
                      </a:endParaRPr>
                    </a:p>
                  </a:txBody>
                  <a:tcPr marL="84675" marR="84675" marT="84675" marB="84675" anchor="ct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b="1" u="none" strike="noStrike" cap="none">
                          <a:latin typeface="Aleo"/>
                          <a:ea typeface="Aleo"/>
                          <a:cs typeface="Aleo"/>
                          <a:sym typeface="Aleo"/>
                        </a:rPr>
                        <a:t>LIKELY </a:t>
                      </a:r>
                      <a:r>
                        <a:rPr lang="en-US" sz="1500" b="1" u="none" strike="noStrike" cap="none">
                          <a:latin typeface="Aleo"/>
                          <a:ea typeface="Aleo"/>
                          <a:cs typeface="Aleo"/>
                          <a:sym typeface="Aleo"/>
                        </a:rPr>
                        <a:t>PATHOGENIC</a:t>
                      </a:r>
                      <a:endParaRPr sz="1600" b="1" u="none" strike="noStrike" cap="none">
                        <a:latin typeface="Aleo"/>
                        <a:ea typeface="Aleo"/>
                        <a:cs typeface="Aleo"/>
                        <a:sym typeface="Aleo"/>
                      </a:endParaRPr>
                    </a:p>
                  </a:txBody>
                  <a:tcPr marL="84675" marR="84675" marT="84675" marB="84675" anchor="ct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b="1" u="none" strike="noStrike" cap="none">
                          <a:latin typeface="Aleo"/>
                          <a:ea typeface="Aleo"/>
                          <a:cs typeface="Aleo"/>
                          <a:sym typeface="Aleo"/>
                        </a:rPr>
                        <a:t>VUS</a:t>
                      </a:r>
                      <a:endParaRPr sz="1600" b="1" u="none" strike="noStrike" cap="none">
                        <a:latin typeface="Aleo"/>
                        <a:ea typeface="Aleo"/>
                        <a:cs typeface="Aleo"/>
                        <a:sym typeface="Aleo"/>
                      </a:endParaRPr>
                    </a:p>
                  </a:txBody>
                  <a:tcPr marL="84675" marR="84675" marT="84675" marB="84675" anchor="ct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b="1" u="none" strike="noStrike" cap="none">
                          <a:latin typeface="Aleo"/>
                          <a:ea typeface="Aleo"/>
                          <a:cs typeface="Aleo"/>
                          <a:sym typeface="Aleo"/>
                        </a:rPr>
                        <a:t>LIKELY BENIGN</a:t>
                      </a:r>
                      <a:endParaRPr sz="1600" b="1" u="none" strike="noStrike" cap="none">
                        <a:latin typeface="Aleo"/>
                        <a:ea typeface="Aleo"/>
                        <a:cs typeface="Aleo"/>
                        <a:sym typeface="Aleo"/>
                      </a:endParaRPr>
                    </a:p>
                  </a:txBody>
                  <a:tcPr marL="84675" marR="84675" marT="84675" marB="84675" anchor="ct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b="1" u="none" strike="noStrike" cap="none">
                          <a:latin typeface="Aleo"/>
                          <a:ea typeface="Aleo"/>
                          <a:cs typeface="Aleo"/>
                          <a:sym typeface="Aleo"/>
                        </a:rPr>
                        <a:t>BENIGN</a:t>
                      </a:r>
                      <a:endParaRPr sz="1600" b="1" u="none" strike="noStrike" cap="none">
                        <a:latin typeface="Aleo"/>
                        <a:ea typeface="Aleo"/>
                        <a:cs typeface="Aleo"/>
                        <a:sym typeface="Aleo"/>
                      </a:endParaRPr>
                    </a:p>
                  </a:txBody>
                  <a:tcPr marL="84675" marR="84675" marT="84675" marB="84675" anchor="ctr"/>
                </a:tc>
                <a:extLst>
                  <a:ext uri="{0D108BD9-81ED-4DB2-BD59-A6C34878D82A}">
                    <a16:rowId xmlns:a16="http://schemas.microsoft.com/office/drawing/2014/main" val="10000"/>
                  </a:ext>
                </a:extLst>
              </a:tr>
              <a:tr h="825600">
                <a:tc>
                  <a:txBody>
                    <a:bodyPr/>
                    <a:lstStyle/>
                    <a:p>
                      <a:pPr marL="0" marR="0" lvl="0" indent="0" algn="ctr" rtl="0">
                        <a:lnSpc>
                          <a:spcPct val="100000"/>
                        </a:lnSpc>
                        <a:spcBef>
                          <a:spcPts val="0"/>
                        </a:spcBef>
                        <a:spcAft>
                          <a:spcPts val="0"/>
                        </a:spcAft>
                        <a:buClr>
                          <a:srgbClr val="000000"/>
                        </a:buClr>
                        <a:buSzPts val="1600"/>
                        <a:buFont typeface="Arial"/>
                        <a:buNone/>
                      </a:pPr>
                      <a:r>
                        <a:rPr lang="en-US" sz="1600" b="1" u="none" strike="noStrike" cap="none">
                          <a:latin typeface="Aleo"/>
                          <a:ea typeface="Aleo"/>
                          <a:cs typeface="Aleo"/>
                          <a:sym typeface="Aleo"/>
                        </a:rPr>
                        <a:t>DEFINITIVE </a:t>
                      </a:r>
                      <a:endParaRPr sz="1600" b="1" u="none" strike="noStrike" cap="none">
                        <a:latin typeface="Aleo"/>
                        <a:ea typeface="Aleo"/>
                        <a:cs typeface="Aleo"/>
                        <a:sym typeface="Aleo"/>
                      </a:endParaRPr>
                    </a:p>
                    <a:p>
                      <a:pPr marL="0" marR="0" lvl="0" indent="0" algn="ctr" rtl="0">
                        <a:lnSpc>
                          <a:spcPct val="100000"/>
                        </a:lnSpc>
                        <a:spcBef>
                          <a:spcPts val="0"/>
                        </a:spcBef>
                        <a:spcAft>
                          <a:spcPts val="0"/>
                        </a:spcAft>
                        <a:buClr>
                          <a:srgbClr val="000000"/>
                        </a:buClr>
                        <a:buSzPts val="1600"/>
                        <a:buFont typeface="Arial"/>
                        <a:buNone/>
                      </a:pPr>
                      <a:r>
                        <a:rPr lang="en-US" sz="1600" b="1" u="none" strike="noStrike" cap="none">
                          <a:latin typeface="Aleo"/>
                          <a:ea typeface="Aleo"/>
                          <a:cs typeface="Aleo"/>
                          <a:sym typeface="Aleo"/>
                        </a:rPr>
                        <a:t>&amp; STRONG</a:t>
                      </a:r>
                      <a:endParaRPr sz="1600" b="1" u="none" strike="noStrike" cap="none">
                        <a:latin typeface="Aleo"/>
                        <a:ea typeface="Aleo"/>
                        <a:cs typeface="Aleo"/>
                        <a:sym typeface="Aleo"/>
                      </a:endParaRPr>
                    </a:p>
                  </a:txBody>
                  <a:tcPr marL="84675" marR="84675" marT="84675" marB="84675" anchor="ct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Aleo"/>
                          <a:ea typeface="Aleo"/>
                          <a:cs typeface="Aleo"/>
                          <a:sym typeface="Aleo"/>
                        </a:rPr>
                        <a:t>Allowed</a:t>
                      </a:r>
                      <a:endParaRPr sz="1600" u="none" strike="noStrike" cap="none">
                        <a:latin typeface="Aleo"/>
                        <a:ea typeface="Aleo"/>
                        <a:cs typeface="Aleo"/>
                        <a:sym typeface="Aleo"/>
                      </a:endParaRPr>
                    </a:p>
                  </a:txBody>
                  <a:tcPr marL="84675" marR="84675" marT="84675" marB="84675" anchor="ctr">
                    <a:solidFill>
                      <a:srgbClr val="B6D7A8"/>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Aleo"/>
                          <a:ea typeface="Aleo"/>
                          <a:cs typeface="Aleo"/>
                          <a:sym typeface="Aleo"/>
                        </a:rPr>
                        <a:t>Allowed</a:t>
                      </a:r>
                      <a:endParaRPr sz="1600" u="none" strike="noStrike" cap="none">
                        <a:latin typeface="Aleo"/>
                        <a:ea typeface="Aleo"/>
                        <a:cs typeface="Aleo"/>
                        <a:sym typeface="Aleo"/>
                      </a:endParaRPr>
                    </a:p>
                  </a:txBody>
                  <a:tcPr marL="84675" marR="84675" marT="84675" marB="84675" anchor="ctr">
                    <a:solidFill>
                      <a:srgbClr val="B6D7A8"/>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Aleo"/>
                          <a:ea typeface="Aleo"/>
                          <a:cs typeface="Aleo"/>
                          <a:sym typeface="Aleo"/>
                        </a:rPr>
                        <a:t>Allowed</a:t>
                      </a:r>
                      <a:endParaRPr sz="1600" u="none" strike="noStrike" cap="none">
                        <a:latin typeface="Aleo"/>
                        <a:ea typeface="Aleo"/>
                        <a:cs typeface="Aleo"/>
                        <a:sym typeface="Aleo"/>
                      </a:endParaRPr>
                    </a:p>
                  </a:txBody>
                  <a:tcPr marL="84675" marR="84675" marT="84675" marB="84675" anchor="ctr">
                    <a:solidFill>
                      <a:srgbClr val="B6D7A8"/>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Aleo"/>
                          <a:ea typeface="Aleo"/>
                          <a:cs typeface="Aleo"/>
                          <a:sym typeface="Aleo"/>
                        </a:rPr>
                        <a:t>Allowed</a:t>
                      </a:r>
                      <a:endParaRPr sz="1600" u="none" strike="noStrike" cap="none">
                        <a:latin typeface="Aleo"/>
                        <a:ea typeface="Aleo"/>
                        <a:cs typeface="Aleo"/>
                        <a:sym typeface="Aleo"/>
                      </a:endParaRPr>
                    </a:p>
                  </a:txBody>
                  <a:tcPr marL="84675" marR="84675" marT="84675" marB="84675" anchor="ctr">
                    <a:solidFill>
                      <a:srgbClr val="B6D7A8"/>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Aleo"/>
                          <a:ea typeface="Aleo"/>
                          <a:cs typeface="Aleo"/>
                          <a:sym typeface="Aleo"/>
                        </a:rPr>
                        <a:t>Allowed</a:t>
                      </a:r>
                      <a:endParaRPr sz="1600" u="none" strike="noStrike" cap="none">
                        <a:latin typeface="Aleo"/>
                        <a:ea typeface="Aleo"/>
                        <a:cs typeface="Aleo"/>
                        <a:sym typeface="Aleo"/>
                      </a:endParaRPr>
                    </a:p>
                  </a:txBody>
                  <a:tcPr marL="84675" marR="84675" marT="84675" marB="84675" anchor="ctr">
                    <a:solidFill>
                      <a:srgbClr val="B6D7A8"/>
                    </a:solidFill>
                  </a:tcPr>
                </a:tc>
                <a:extLst>
                  <a:ext uri="{0D108BD9-81ED-4DB2-BD59-A6C34878D82A}">
                    <a16:rowId xmlns:a16="http://schemas.microsoft.com/office/drawing/2014/main" val="10001"/>
                  </a:ext>
                </a:extLst>
              </a:tr>
              <a:tr h="841300">
                <a:tc>
                  <a:txBody>
                    <a:bodyPr/>
                    <a:lstStyle/>
                    <a:p>
                      <a:pPr marL="0" marR="0" lvl="0" indent="0" algn="ctr" rtl="0">
                        <a:lnSpc>
                          <a:spcPct val="100000"/>
                        </a:lnSpc>
                        <a:spcBef>
                          <a:spcPts val="0"/>
                        </a:spcBef>
                        <a:spcAft>
                          <a:spcPts val="0"/>
                        </a:spcAft>
                        <a:buClr>
                          <a:srgbClr val="000000"/>
                        </a:buClr>
                        <a:buSzPts val="1600"/>
                        <a:buFont typeface="Arial"/>
                        <a:buNone/>
                      </a:pPr>
                      <a:r>
                        <a:rPr lang="en-US" sz="1600" b="1" u="none" strike="noStrike" cap="none">
                          <a:latin typeface="Aleo"/>
                          <a:ea typeface="Aleo"/>
                          <a:cs typeface="Aleo"/>
                          <a:sym typeface="Aleo"/>
                        </a:rPr>
                        <a:t>MODERATE</a:t>
                      </a:r>
                      <a:endParaRPr sz="1600" b="1" u="none" strike="noStrike" cap="none">
                        <a:latin typeface="Aleo"/>
                        <a:ea typeface="Aleo"/>
                        <a:cs typeface="Aleo"/>
                        <a:sym typeface="Aleo"/>
                      </a:endParaRPr>
                    </a:p>
                  </a:txBody>
                  <a:tcPr marL="84675" marR="84675" marT="84675" marB="84675" anchor="ct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chemeClr val="dk1"/>
                          </a:solidFill>
                          <a:latin typeface="Aleo"/>
                          <a:ea typeface="Aleo"/>
                          <a:cs typeface="Aleo"/>
                          <a:sym typeface="Aleo"/>
                        </a:rPr>
                        <a:t>Not Allowed</a:t>
                      </a:r>
                      <a:endParaRPr sz="1600" u="none" strike="noStrike" cap="none">
                        <a:solidFill>
                          <a:schemeClr val="dk1"/>
                        </a:solidFill>
                        <a:latin typeface="Aleo"/>
                        <a:ea typeface="Aleo"/>
                        <a:cs typeface="Aleo"/>
                        <a:sym typeface="Aleo"/>
                      </a:endParaRPr>
                    </a:p>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chemeClr val="dk1"/>
                          </a:solidFill>
                          <a:latin typeface="Aleo"/>
                          <a:ea typeface="Aleo"/>
                          <a:cs typeface="Aleo"/>
                          <a:sym typeface="Aleo"/>
                        </a:rPr>
                        <a:t>(limit to LP)</a:t>
                      </a:r>
                      <a:endParaRPr sz="1600" u="none" strike="noStrike" cap="none">
                        <a:solidFill>
                          <a:schemeClr val="dk1"/>
                        </a:solidFill>
                        <a:latin typeface="Aleo"/>
                        <a:ea typeface="Aleo"/>
                        <a:cs typeface="Aleo"/>
                        <a:sym typeface="Aleo"/>
                      </a:endParaRPr>
                    </a:p>
                  </a:txBody>
                  <a:tcPr marL="84675" marR="84675" marT="84675" marB="84675" anchor="ctr">
                    <a:solidFill>
                      <a:srgbClr val="E6B8AF"/>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Aleo"/>
                          <a:ea typeface="Aleo"/>
                          <a:cs typeface="Aleo"/>
                          <a:sym typeface="Aleo"/>
                        </a:rPr>
                        <a:t>Allowed</a:t>
                      </a:r>
                      <a:endParaRPr sz="1600" u="none" strike="noStrike" cap="none">
                        <a:latin typeface="Aleo"/>
                        <a:ea typeface="Aleo"/>
                        <a:cs typeface="Aleo"/>
                        <a:sym typeface="Aleo"/>
                      </a:endParaRPr>
                    </a:p>
                  </a:txBody>
                  <a:tcPr marL="84675" marR="84675" marT="84675" marB="84675" anchor="ctr">
                    <a:solidFill>
                      <a:srgbClr val="B6D7A8"/>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Aleo"/>
                          <a:ea typeface="Aleo"/>
                          <a:cs typeface="Aleo"/>
                          <a:sym typeface="Aleo"/>
                        </a:rPr>
                        <a:t>Allowed</a:t>
                      </a:r>
                      <a:endParaRPr sz="1600" u="none" strike="noStrike" cap="none">
                        <a:latin typeface="Aleo"/>
                        <a:ea typeface="Aleo"/>
                        <a:cs typeface="Aleo"/>
                        <a:sym typeface="Aleo"/>
                      </a:endParaRPr>
                    </a:p>
                  </a:txBody>
                  <a:tcPr marL="84675" marR="84675" marT="84675" marB="84675" anchor="ctr">
                    <a:solidFill>
                      <a:srgbClr val="B6D7A8"/>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Aleo"/>
                          <a:ea typeface="Aleo"/>
                          <a:cs typeface="Aleo"/>
                          <a:sym typeface="Aleo"/>
                        </a:rPr>
                        <a:t>Allowed</a:t>
                      </a:r>
                      <a:endParaRPr sz="1600" u="none" strike="noStrike" cap="none">
                        <a:latin typeface="Aleo"/>
                        <a:ea typeface="Aleo"/>
                        <a:cs typeface="Aleo"/>
                        <a:sym typeface="Aleo"/>
                      </a:endParaRPr>
                    </a:p>
                  </a:txBody>
                  <a:tcPr marL="84675" marR="84675" marT="84675" marB="84675" anchor="ctr">
                    <a:solidFill>
                      <a:srgbClr val="B6D7A8"/>
                    </a:solidFill>
                  </a:tcPr>
                </a:tc>
                <a:tc>
                  <a:txBody>
                    <a:bodyPr/>
                    <a:lstStyle/>
                    <a:p>
                      <a:pPr marL="0" marR="0" lvl="0" indent="0" algn="ctr" rtl="0">
                        <a:lnSpc>
                          <a:spcPct val="100000"/>
                        </a:lnSpc>
                        <a:spcBef>
                          <a:spcPts val="0"/>
                        </a:spcBef>
                        <a:spcAft>
                          <a:spcPts val="0"/>
                        </a:spcAft>
                        <a:buClr>
                          <a:schemeClr val="dk1"/>
                        </a:buClr>
                        <a:buSzPts val="1500"/>
                        <a:buFont typeface="Arial"/>
                        <a:buNone/>
                      </a:pPr>
                      <a:r>
                        <a:rPr lang="en-US" sz="1600" u="none" strike="noStrike" cap="none">
                          <a:solidFill>
                            <a:schemeClr val="dk1"/>
                          </a:solidFill>
                          <a:latin typeface="Aleo"/>
                          <a:ea typeface="Aleo"/>
                          <a:cs typeface="Aleo"/>
                          <a:sym typeface="Aleo"/>
                        </a:rPr>
                        <a:t>Allowed</a:t>
                      </a:r>
                      <a:endParaRPr sz="1600" i="1" u="sng" strike="noStrike" cap="none">
                        <a:solidFill>
                          <a:srgbClr val="9E9E9E"/>
                        </a:solidFill>
                        <a:latin typeface="Aleo"/>
                        <a:ea typeface="Aleo"/>
                        <a:cs typeface="Aleo"/>
                        <a:sym typeface="Aleo"/>
                      </a:endParaRPr>
                    </a:p>
                  </a:txBody>
                  <a:tcPr marL="84675" marR="84675" marT="84675" marB="84675" anchor="ctr">
                    <a:solidFill>
                      <a:srgbClr val="B6D7A8"/>
                    </a:solidFill>
                  </a:tcPr>
                </a:tc>
                <a:extLst>
                  <a:ext uri="{0D108BD9-81ED-4DB2-BD59-A6C34878D82A}">
                    <a16:rowId xmlns:a16="http://schemas.microsoft.com/office/drawing/2014/main" val="10002"/>
                  </a:ext>
                </a:extLst>
              </a:tr>
              <a:tr h="826525">
                <a:tc>
                  <a:txBody>
                    <a:bodyPr/>
                    <a:lstStyle/>
                    <a:p>
                      <a:pPr marL="0" marR="0" lvl="0" indent="0" algn="ctr" rtl="0">
                        <a:lnSpc>
                          <a:spcPct val="100000"/>
                        </a:lnSpc>
                        <a:spcBef>
                          <a:spcPts val="0"/>
                        </a:spcBef>
                        <a:spcAft>
                          <a:spcPts val="0"/>
                        </a:spcAft>
                        <a:buClr>
                          <a:srgbClr val="000000"/>
                        </a:buClr>
                        <a:buSzPts val="1600"/>
                        <a:buFont typeface="Arial"/>
                        <a:buNone/>
                      </a:pPr>
                      <a:r>
                        <a:rPr lang="en-US" sz="1600" b="1" u="none" strike="noStrike" cap="none">
                          <a:latin typeface="Aleo"/>
                          <a:ea typeface="Aleo"/>
                          <a:cs typeface="Aleo"/>
                          <a:sym typeface="Aleo"/>
                        </a:rPr>
                        <a:t>LIMITED </a:t>
                      </a:r>
                      <a:endParaRPr sz="1600" b="1" u="none" strike="noStrike" cap="none">
                        <a:latin typeface="Aleo"/>
                        <a:ea typeface="Aleo"/>
                        <a:cs typeface="Aleo"/>
                        <a:sym typeface="Aleo"/>
                      </a:endParaRPr>
                    </a:p>
                  </a:txBody>
                  <a:tcPr marL="84675" marR="84675" marT="84675" marB="84675" anchor="ct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Aleo"/>
                          <a:ea typeface="Aleo"/>
                          <a:cs typeface="Aleo"/>
                          <a:sym typeface="Aleo"/>
                        </a:rPr>
                        <a:t>Not allowed</a:t>
                      </a:r>
                      <a:endParaRPr sz="1600" u="none" strike="noStrike" cap="none">
                        <a:latin typeface="Aleo"/>
                        <a:ea typeface="Aleo"/>
                        <a:cs typeface="Aleo"/>
                        <a:sym typeface="Aleo"/>
                      </a:endParaRPr>
                    </a:p>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Aleo"/>
                          <a:ea typeface="Aleo"/>
                          <a:cs typeface="Aleo"/>
                          <a:sym typeface="Aleo"/>
                        </a:rPr>
                        <a:t>(limit to VUS)</a:t>
                      </a:r>
                      <a:endParaRPr sz="1600" u="none" strike="noStrike" cap="none">
                        <a:latin typeface="Aleo"/>
                        <a:ea typeface="Aleo"/>
                        <a:cs typeface="Aleo"/>
                        <a:sym typeface="Aleo"/>
                      </a:endParaRPr>
                    </a:p>
                  </a:txBody>
                  <a:tcPr marL="84675" marR="84675" marT="84675" marB="84675" anchor="ctr">
                    <a:solidFill>
                      <a:srgbClr val="E6B8AF"/>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Aleo"/>
                          <a:ea typeface="Aleo"/>
                          <a:cs typeface="Aleo"/>
                          <a:sym typeface="Aleo"/>
                        </a:rPr>
                        <a:t>Not allowed</a:t>
                      </a:r>
                      <a:endParaRPr sz="1600" u="none" strike="noStrike" cap="none">
                        <a:latin typeface="Aleo"/>
                        <a:ea typeface="Aleo"/>
                        <a:cs typeface="Aleo"/>
                        <a:sym typeface="Aleo"/>
                      </a:endParaRPr>
                    </a:p>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Aleo"/>
                          <a:ea typeface="Aleo"/>
                          <a:cs typeface="Aleo"/>
                          <a:sym typeface="Aleo"/>
                        </a:rPr>
                        <a:t>(limit to VUS)</a:t>
                      </a:r>
                      <a:endParaRPr sz="1600" u="none" strike="noStrike" cap="none">
                        <a:latin typeface="Aleo"/>
                        <a:ea typeface="Aleo"/>
                        <a:cs typeface="Aleo"/>
                        <a:sym typeface="Aleo"/>
                      </a:endParaRPr>
                    </a:p>
                  </a:txBody>
                  <a:tcPr marL="84675" marR="84675" marT="84675" marB="84675" anchor="ctr">
                    <a:solidFill>
                      <a:srgbClr val="E6B8AF"/>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Aleo"/>
                          <a:ea typeface="Aleo"/>
                          <a:cs typeface="Aleo"/>
                          <a:sym typeface="Aleo"/>
                        </a:rPr>
                        <a:t>Allowed</a:t>
                      </a:r>
                      <a:endParaRPr sz="1600" u="none" strike="noStrike" cap="none">
                        <a:latin typeface="Aleo"/>
                        <a:ea typeface="Aleo"/>
                        <a:cs typeface="Aleo"/>
                        <a:sym typeface="Aleo"/>
                      </a:endParaRPr>
                    </a:p>
                  </a:txBody>
                  <a:tcPr marL="84675" marR="84675" marT="84675" marB="84675" anchor="ctr">
                    <a:solidFill>
                      <a:srgbClr val="B6D7A8"/>
                    </a:solidFill>
                  </a:tcPr>
                </a:tc>
                <a:tc>
                  <a:txBody>
                    <a:bodyPr/>
                    <a:lstStyle/>
                    <a:p>
                      <a:pPr marL="0" marR="0" lvl="0" indent="0" algn="ctr" rtl="0">
                        <a:lnSpc>
                          <a:spcPct val="100000"/>
                        </a:lnSpc>
                        <a:spcBef>
                          <a:spcPts val="0"/>
                        </a:spcBef>
                        <a:spcAft>
                          <a:spcPts val="0"/>
                        </a:spcAft>
                        <a:buClr>
                          <a:schemeClr val="dk1"/>
                        </a:buClr>
                        <a:buSzPts val="1500"/>
                        <a:buFont typeface="Arial"/>
                        <a:buNone/>
                      </a:pPr>
                      <a:r>
                        <a:rPr lang="en-US" sz="1600" u="none" strike="noStrike" cap="none">
                          <a:solidFill>
                            <a:schemeClr val="dk1"/>
                          </a:solidFill>
                          <a:latin typeface="Aleo"/>
                          <a:ea typeface="Aleo"/>
                          <a:cs typeface="Aleo"/>
                          <a:sym typeface="Aleo"/>
                        </a:rPr>
                        <a:t>Allowed</a:t>
                      </a:r>
                      <a:endParaRPr sz="1600" u="none" strike="noStrike" cap="none">
                        <a:solidFill>
                          <a:schemeClr val="dk1"/>
                        </a:solidFill>
                        <a:latin typeface="Aleo"/>
                        <a:ea typeface="Aleo"/>
                        <a:cs typeface="Aleo"/>
                        <a:sym typeface="Aleo"/>
                      </a:endParaRPr>
                    </a:p>
                  </a:txBody>
                  <a:tcPr marL="84675" marR="84675" marT="84675" marB="84675" anchor="ctr">
                    <a:solidFill>
                      <a:srgbClr val="B6D7A8"/>
                    </a:solidFill>
                  </a:tcPr>
                </a:tc>
                <a:tc>
                  <a:txBody>
                    <a:bodyPr/>
                    <a:lstStyle/>
                    <a:p>
                      <a:pPr marL="0" marR="0" lvl="0" indent="0" algn="ctr" rtl="0">
                        <a:lnSpc>
                          <a:spcPct val="100000"/>
                        </a:lnSpc>
                        <a:spcBef>
                          <a:spcPts val="0"/>
                        </a:spcBef>
                        <a:spcAft>
                          <a:spcPts val="0"/>
                        </a:spcAft>
                        <a:buClr>
                          <a:schemeClr val="dk1"/>
                        </a:buClr>
                        <a:buSzPts val="1500"/>
                        <a:buFont typeface="Arial"/>
                        <a:buNone/>
                      </a:pPr>
                      <a:r>
                        <a:rPr lang="en-US" sz="1600" u="none" strike="noStrike" cap="none">
                          <a:solidFill>
                            <a:schemeClr val="dk1"/>
                          </a:solidFill>
                          <a:latin typeface="Aleo"/>
                          <a:ea typeface="Aleo"/>
                          <a:cs typeface="Aleo"/>
                          <a:sym typeface="Aleo"/>
                        </a:rPr>
                        <a:t>Allowed</a:t>
                      </a:r>
                      <a:endParaRPr sz="1600" u="none" strike="noStrike" cap="none">
                        <a:solidFill>
                          <a:schemeClr val="dk1"/>
                        </a:solidFill>
                        <a:latin typeface="Aleo"/>
                        <a:ea typeface="Aleo"/>
                        <a:cs typeface="Aleo"/>
                        <a:sym typeface="Aleo"/>
                      </a:endParaRPr>
                    </a:p>
                  </a:txBody>
                  <a:tcPr marL="84675" marR="84675" marT="84675" marB="84675" anchor="ctr">
                    <a:solidFill>
                      <a:srgbClr val="B6D7A8"/>
                    </a:solidFill>
                  </a:tcPr>
                </a:tc>
                <a:extLst>
                  <a:ext uri="{0D108BD9-81ED-4DB2-BD59-A6C34878D82A}">
                    <a16:rowId xmlns:a16="http://schemas.microsoft.com/office/drawing/2014/main" val="10003"/>
                  </a:ext>
                </a:extLst>
              </a:tr>
              <a:tr h="873575">
                <a:tc>
                  <a:txBody>
                    <a:bodyPr/>
                    <a:lstStyle/>
                    <a:p>
                      <a:pPr marL="0" marR="0" lvl="0" indent="0" algn="ctr" rtl="0">
                        <a:lnSpc>
                          <a:spcPct val="100000"/>
                        </a:lnSpc>
                        <a:spcBef>
                          <a:spcPts val="0"/>
                        </a:spcBef>
                        <a:spcAft>
                          <a:spcPts val="0"/>
                        </a:spcAft>
                        <a:buClr>
                          <a:srgbClr val="000000"/>
                        </a:buClr>
                        <a:buSzPts val="1600"/>
                        <a:buFont typeface="Arial"/>
                        <a:buNone/>
                      </a:pPr>
                      <a:r>
                        <a:rPr lang="en-US" sz="1600" b="1" u="none" strike="noStrike" cap="none">
                          <a:latin typeface="Aleo"/>
                          <a:ea typeface="Aleo"/>
                          <a:cs typeface="Aleo"/>
                          <a:sym typeface="Aleo"/>
                        </a:rPr>
                        <a:t>LESS THAN LIMITED</a:t>
                      </a:r>
                      <a:endParaRPr sz="1600" b="1" u="none" strike="noStrike" cap="none">
                        <a:latin typeface="Aleo"/>
                        <a:ea typeface="Aleo"/>
                        <a:cs typeface="Aleo"/>
                        <a:sym typeface="Aleo"/>
                      </a:endParaRPr>
                    </a:p>
                    <a:p>
                      <a:pPr marL="0" marR="0" lvl="0" indent="0" algn="ctr" rtl="0">
                        <a:lnSpc>
                          <a:spcPct val="100000"/>
                        </a:lnSpc>
                        <a:spcBef>
                          <a:spcPts val="0"/>
                        </a:spcBef>
                        <a:spcAft>
                          <a:spcPts val="0"/>
                        </a:spcAft>
                        <a:buClr>
                          <a:srgbClr val="000000"/>
                        </a:buClr>
                        <a:buSzPts val="1500"/>
                        <a:buFont typeface="Arial"/>
                        <a:buNone/>
                      </a:pPr>
                      <a:r>
                        <a:rPr lang="en-US" sz="1600" b="1" u="none" strike="noStrike" cap="none">
                          <a:latin typeface="Aleo"/>
                          <a:ea typeface="Aleo"/>
                          <a:cs typeface="Aleo"/>
                          <a:sym typeface="Aleo"/>
                        </a:rPr>
                        <a:t>(no evidence)</a:t>
                      </a:r>
                      <a:endParaRPr sz="1600" b="1" u="none" strike="noStrike" cap="none">
                        <a:latin typeface="Aleo"/>
                        <a:ea typeface="Aleo"/>
                        <a:cs typeface="Aleo"/>
                        <a:sym typeface="Aleo"/>
                      </a:endParaRPr>
                    </a:p>
                  </a:txBody>
                  <a:tcPr marL="84675" marR="84675" marT="84675" marB="84675" anchor="ctr"/>
                </a:tc>
                <a:tc gridSpan="5">
                  <a:txBody>
                    <a:bodyPr/>
                    <a:lstStyle/>
                    <a:p>
                      <a:pPr marL="0" marR="0" lvl="0" indent="0" algn="l" rtl="0">
                        <a:lnSpc>
                          <a:spcPct val="100000"/>
                        </a:lnSpc>
                        <a:spcBef>
                          <a:spcPts val="0"/>
                        </a:spcBef>
                        <a:spcAft>
                          <a:spcPts val="0"/>
                        </a:spcAft>
                        <a:buClr>
                          <a:srgbClr val="000000"/>
                        </a:buClr>
                        <a:buSzPts val="1600"/>
                        <a:buFont typeface="Arial"/>
                        <a:buNone/>
                      </a:pPr>
                      <a:endParaRPr sz="1600" u="none" strike="noStrike" cap="none">
                        <a:latin typeface="Aleo"/>
                        <a:ea typeface="Aleo"/>
                        <a:cs typeface="Aleo"/>
                        <a:sym typeface="Aleo"/>
                      </a:endParaRPr>
                    </a:p>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Aleo"/>
                          <a:ea typeface="Aleo"/>
                          <a:cs typeface="Aleo"/>
                          <a:sym typeface="Aleo"/>
                        </a:rPr>
                        <a:t>Variant in Gene of Uncertain Significance</a:t>
                      </a:r>
                      <a:endParaRPr sz="1600" u="none" strike="noStrike" cap="none">
                        <a:latin typeface="Aleo"/>
                        <a:ea typeface="Aleo"/>
                        <a:cs typeface="Aleo"/>
                        <a:sym typeface="Aleo"/>
                      </a:endParaRPr>
                    </a:p>
                  </a:txBody>
                  <a:tcPr marL="84675" marR="84675" marT="84675" marB="84675">
                    <a:solidFill>
                      <a:srgbClr val="FFF2CC"/>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4"/>
                  </a:ext>
                </a:extLst>
              </a:tr>
              <a:tr h="934100">
                <a:tc>
                  <a:txBody>
                    <a:bodyPr/>
                    <a:lstStyle/>
                    <a:p>
                      <a:pPr marL="0" marR="0" lvl="0" indent="0" algn="ctr" rtl="0">
                        <a:lnSpc>
                          <a:spcPct val="100000"/>
                        </a:lnSpc>
                        <a:spcBef>
                          <a:spcPts val="0"/>
                        </a:spcBef>
                        <a:spcAft>
                          <a:spcPts val="0"/>
                        </a:spcAft>
                        <a:buClr>
                          <a:srgbClr val="000000"/>
                        </a:buClr>
                        <a:buSzPts val="1600"/>
                        <a:buFont typeface="Arial"/>
                        <a:buNone/>
                      </a:pPr>
                      <a:r>
                        <a:rPr lang="en-US" sz="1600" b="1" u="none" strike="noStrike" cap="none">
                          <a:latin typeface="Aleo"/>
                          <a:ea typeface="Aleo"/>
                          <a:cs typeface="Aleo"/>
                          <a:sym typeface="Aleo"/>
                        </a:rPr>
                        <a:t>DISPUTED / REFUTED FOR DISEASE</a:t>
                      </a:r>
                      <a:endParaRPr sz="1600" b="1" u="none" strike="noStrike" cap="none">
                        <a:latin typeface="Aleo"/>
                        <a:ea typeface="Aleo"/>
                        <a:cs typeface="Aleo"/>
                        <a:sym typeface="Aleo"/>
                      </a:endParaRPr>
                    </a:p>
                  </a:txBody>
                  <a:tcPr marL="84675" marR="84675" marT="84675" marB="84675" anchor="ctr"/>
                </a:tc>
                <a:tc gridSpan="5">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latin typeface="Aleo"/>
                          <a:ea typeface="Aleo"/>
                          <a:cs typeface="Aleo"/>
                          <a:sym typeface="Aleo"/>
                        </a:rPr>
                        <a:t>Do not report</a:t>
                      </a:r>
                      <a:endParaRPr sz="1600" u="none" strike="noStrike" cap="none">
                        <a:latin typeface="Aleo"/>
                        <a:ea typeface="Aleo"/>
                        <a:cs typeface="Aleo"/>
                        <a:sym typeface="Aleo"/>
                      </a:endParaRPr>
                    </a:p>
                  </a:txBody>
                  <a:tcPr marL="84675" marR="84675" marT="84675" marB="84675" anchor="ctr">
                    <a:solidFill>
                      <a:srgbClr val="E6B8A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5"/>
                  </a:ext>
                </a:extLst>
              </a:tr>
            </a:tbl>
          </a:graphicData>
        </a:graphic>
      </p:graphicFrame>
      <p:sp>
        <p:nvSpPr>
          <p:cNvPr id="304" name="Google Shape;304;p55"/>
          <p:cNvSpPr txBox="1">
            <a:spLocks noGrp="1"/>
          </p:cNvSpPr>
          <p:nvPr>
            <p:ph type="title"/>
          </p:nvPr>
        </p:nvSpPr>
        <p:spPr>
          <a:xfrm>
            <a:off x="0" y="0"/>
            <a:ext cx="12192000" cy="763500"/>
          </a:xfrm>
          <a:prstGeom prst="rect">
            <a:avLst/>
          </a:prstGeom>
          <a:noFill/>
          <a:ln>
            <a:noFill/>
          </a:ln>
        </p:spPr>
        <p:txBody>
          <a:bodyPr spcFirstLastPara="1" wrap="square" lIns="121900" tIns="121900" rIns="121900" bIns="121900" anchor="ctr" anchorCtr="0">
            <a:noAutofit/>
          </a:bodyPr>
          <a:lstStyle/>
          <a:p>
            <a:pPr marL="0" lvl="0" indent="0" algn="ctr" rtl="0">
              <a:lnSpc>
                <a:spcPct val="100000"/>
              </a:lnSpc>
              <a:spcBef>
                <a:spcPts val="0"/>
              </a:spcBef>
              <a:spcAft>
                <a:spcPts val="0"/>
              </a:spcAft>
              <a:buClr>
                <a:schemeClr val="dk1"/>
              </a:buClr>
              <a:buSzPts val="1500"/>
              <a:buFont typeface="Arial"/>
              <a:buNone/>
            </a:pPr>
            <a:r>
              <a:rPr lang="en-US" sz="3100" b="1" dirty="0">
                <a:solidFill>
                  <a:srgbClr val="00609C"/>
                </a:solidFill>
                <a:latin typeface="Aleo"/>
                <a:ea typeface="Aleo"/>
                <a:cs typeface="Aleo"/>
                <a:sym typeface="Aleo"/>
              </a:rPr>
              <a:t>Incorporating Gene-Disease Validity into Variant Classification</a:t>
            </a:r>
            <a:endParaRPr sz="3100" b="1" dirty="0">
              <a:solidFill>
                <a:srgbClr val="00609C"/>
              </a:solidFill>
              <a:latin typeface="Aleo"/>
              <a:ea typeface="Aleo"/>
              <a:cs typeface="Aleo"/>
              <a:sym typeface="Aleo"/>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56"/>
          <p:cNvSpPr txBox="1">
            <a:spLocks noGrp="1"/>
          </p:cNvSpPr>
          <p:nvPr>
            <p:ph type="title"/>
          </p:nvPr>
        </p:nvSpPr>
        <p:spPr>
          <a:xfrm>
            <a:off x="0" y="1088700"/>
            <a:ext cx="7692600" cy="5565600"/>
          </a:xfrm>
          <a:prstGeom prst="rect">
            <a:avLst/>
          </a:prstGeom>
        </p:spPr>
        <p:txBody>
          <a:bodyPr spcFirstLastPara="1" wrap="square" lIns="121900" tIns="121900" rIns="121900" bIns="121900" anchor="t" anchorCtr="0">
            <a:normAutofit/>
          </a:bodyPr>
          <a:lstStyle/>
          <a:p>
            <a:pPr marL="457200" lvl="0" indent="-425450" algn="l" rtl="0">
              <a:spcBef>
                <a:spcPts val="0"/>
              </a:spcBef>
              <a:spcAft>
                <a:spcPts val="0"/>
              </a:spcAft>
              <a:buSzPts val="3100"/>
              <a:buChar char="●"/>
            </a:pPr>
            <a:r>
              <a:rPr lang="en-US" sz="3100"/>
              <a:t>v3 used categories of evidence strength (Strong, Moderate, etc) and then had combining rules to determine the classification level. </a:t>
            </a:r>
            <a:endParaRPr sz="3100"/>
          </a:p>
          <a:p>
            <a:pPr marL="457200" lvl="0" indent="-425450" algn="l" rtl="0">
              <a:spcBef>
                <a:spcPts val="1000"/>
              </a:spcBef>
              <a:spcAft>
                <a:spcPts val="0"/>
              </a:spcAft>
              <a:buSzPts val="3100"/>
              <a:buChar char="●"/>
            </a:pPr>
            <a:r>
              <a:rPr lang="en-US" sz="3100"/>
              <a:t>Not all possible scenarios are accounted for in these combining rules </a:t>
            </a:r>
            <a:r>
              <a:rPr lang="en-US" sz="2100"/>
              <a:t>(such as 2 Very Strong or 1 Very Strong + 1 Supporting)</a:t>
            </a:r>
            <a:endParaRPr sz="2100"/>
          </a:p>
          <a:p>
            <a:pPr marL="457200" lvl="0" indent="-425450" algn="l" rtl="0">
              <a:spcBef>
                <a:spcPts val="1000"/>
              </a:spcBef>
              <a:spcAft>
                <a:spcPts val="1000"/>
              </a:spcAft>
              <a:buSzPts val="3100"/>
              <a:buChar char="●"/>
            </a:pPr>
            <a:r>
              <a:rPr lang="en-US" sz="3100"/>
              <a:t>Many VCEPs override scenarios with conflicting evidence</a:t>
            </a:r>
            <a:endParaRPr sz="3100"/>
          </a:p>
        </p:txBody>
      </p:sp>
      <p:pic>
        <p:nvPicPr>
          <p:cNvPr id="311" name="Google Shape;311;p56"/>
          <p:cNvPicPr preferRelativeResize="0"/>
          <p:nvPr/>
        </p:nvPicPr>
        <p:blipFill rotWithShape="1">
          <a:blip r:embed="rId3">
            <a:alphaModFix/>
          </a:blip>
          <a:srcRect b="12876"/>
          <a:stretch/>
        </p:blipFill>
        <p:spPr>
          <a:xfrm>
            <a:off x="7692650" y="99700"/>
            <a:ext cx="4425850" cy="3105449"/>
          </a:xfrm>
          <a:prstGeom prst="rect">
            <a:avLst/>
          </a:prstGeom>
          <a:noFill/>
          <a:ln>
            <a:noFill/>
          </a:ln>
        </p:spPr>
      </p:pic>
      <p:pic>
        <p:nvPicPr>
          <p:cNvPr id="312" name="Google Shape;312;p56"/>
          <p:cNvPicPr preferRelativeResize="0"/>
          <p:nvPr/>
        </p:nvPicPr>
        <p:blipFill>
          <a:blip r:embed="rId4">
            <a:alphaModFix/>
          </a:blip>
          <a:stretch>
            <a:fillRect/>
          </a:stretch>
        </p:blipFill>
        <p:spPr>
          <a:xfrm>
            <a:off x="8812425" y="3357776"/>
            <a:ext cx="1966300" cy="3341476"/>
          </a:xfrm>
          <a:prstGeom prst="rect">
            <a:avLst/>
          </a:prstGeom>
          <a:noFill/>
          <a:ln>
            <a:noFill/>
          </a:ln>
        </p:spPr>
      </p:pic>
      <p:sp>
        <p:nvSpPr>
          <p:cNvPr id="313" name="Google Shape;313;p56"/>
          <p:cNvSpPr txBox="1">
            <a:spLocks noGrp="1"/>
          </p:cNvSpPr>
          <p:nvPr>
            <p:ph type="title"/>
          </p:nvPr>
        </p:nvSpPr>
        <p:spPr>
          <a:xfrm>
            <a:off x="0" y="0"/>
            <a:ext cx="7438200" cy="1088700"/>
          </a:xfrm>
          <a:prstGeom prst="rect">
            <a:avLst/>
          </a:prstGeom>
          <a:noFill/>
          <a:ln>
            <a:noFill/>
          </a:ln>
        </p:spPr>
        <p:txBody>
          <a:bodyPr spcFirstLastPara="1" wrap="square" lIns="121900" tIns="121900" rIns="121900" bIns="121900" anchor="ctr" anchorCtr="0">
            <a:noAutofit/>
          </a:bodyPr>
          <a:lstStyle/>
          <a:p>
            <a:pPr marL="0" lvl="0" indent="0" algn="l" rtl="0">
              <a:lnSpc>
                <a:spcPct val="100000"/>
              </a:lnSpc>
              <a:spcBef>
                <a:spcPts val="0"/>
              </a:spcBef>
              <a:spcAft>
                <a:spcPts val="0"/>
              </a:spcAft>
              <a:buClr>
                <a:schemeClr val="dk1"/>
              </a:buClr>
              <a:buSzPts val="1500"/>
              <a:buFont typeface="Arial"/>
              <a:buNone/>
            </a:pPr>
            <a:r>
              <a:rPr lang="en-US" sz="3600" b="1">
                <a:solidFill>
                  <a:srgbClr val="00609C"/>
                </a:solidFill>
              </a:rPr>
              <a:t>SVC v3 used strength categories </a:t>
            </a:r>
            <a:endParaRPr sz="3600" b="1">
              <a:solidFill>
                <a:srgbClr val="00609C"/>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57"/>
          <p:cNvSpPr txBox="1"/>
          <p:nvPr/>
        </p:nvSpPr>
        <p:spPr>
          <a:xfrm>
            <a:off x="8772232" y="6268627"/>
            <a:ext cx="3299700" cy="4002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100"/>
              <a:buFont typeface="Arial"/>
              <a:buNone/>
            </a:pPr>
            <a:endParaRPr sz="2000" b="0" i="0" u="none" strike="noStrike" cap="none">
              <a:solidFill>
                <a:srgbClr val="000000"/>
              </a:solidFill>
              <a:latin typeface="Aleo"/>
              <a:ea typeface="Aleo"/>
              <a:cs typeface="Aleo"/>
              <a:sym typeface="Aleo"/>
            </a:endParaRPr>
          </a:p>
        </p:txBody>
      </p:sp>
      <p:sp>
        <p:nvSpPr>
          <p:cNvPr id="319" name="Google Shape;319;p57"/>
          <p:cNvSpPr txBox="1"/>
          <p:nvPr/>
        </p:nvSpPr>
        <p:spPr>
          <a:xfrm>
            <a:off x="8192000" y="6304000"/>
            <a:ext cx="3999900" cy="805308"/>
          </a:xfrm>
          <a:prstGeom prst="rect">
            <a:avLst/>
          </a:prstGeom>
          <a:noFill/>
          <a:ln>
            <a:noFill/>
          </a:ln>
        </p:spPr>
        <p:txBody>
          <a:bodyPr spcFirstLastPara="1" wrap="square" lIns="121900" tIns="121900" rIns="121900" bIns="121900" anchor="t" anchorCtr="0">
            <a:spAutoFit/>
          </a:bodyPr>
          <a:lstStyle/>
          <a:p>
            <a:pPr marL="0" marR="0" lvl="0" indent="0" algn="r" rtl="0">
              <a:lnSpc>
                <a:spcPct val="115000"/>
              </a:lnSpc>
              <a:spcBef>
                <a:spcPts val="0"/>
              </a:spcBef>
              <a:spcAft>
                <a:spcPts val="1600"/>
              </a:spcAft>
              <a:buClr>
                <a:srgbClr val="000000"/>
              </a:buClr>
              <a:buSzPts val="2000"/>
              <a:buFont typeface="Arial"/>
              <a:buNone/>
            </a:pPr>
            <a:r>
              <a:rPr lang="en-US" sz="2000" b="0" i="0" u="none" strike="noStrike" cap="none">
                <a:solidFill>
                  <a:schemeClr val="dk1"/>
                </a:solidFill>
                <a:latin typeface="Aleo"/>
                <a:ea typeface="Aleo"/>
                <a:cs typeface="Aleo"/>
                <a:sym typeface="Aleo"/>
              </a:rPr>
              <a:t>Tavtigian et al 2020</a:t>
            </a:r>
            <a:endParaRPr sz="2000" b="0" i="0" u="none" strike="noStrike" cap="none">
              <a:solidFill>
                <a:schemeClr val="dk1"/>
              </a:solidFill>
              <a:latin typeface="Aleo"/>
              <a:ea typeface="Aleo"/>
              <a:cs typeface="Aleo"/>
              <a:sym typeface="Aleo"/>
            </a:endParaRPr>
          </a:p>
        </p:txBody>
      </p:sp>
      <p:sp>
        <p:nvSpPr>
          <p:cNvPr id="320" name="Google Shape;320;p57"/>
          <p:cNvSpPr txBox="1">
            <a:spLocks noGrp="1"/>
          </p:cNvSpPr>
          <p:nvPr>
            <p:ph type="title"/>
          </p:nvPr>
        </p:nvSpPr>
        <p:spPr>
          <a:xfrm>
            <a:off x="2437" y="15201"/>
            <a:ext cx="12189600" cy="763500"/>
          </a:xfrm>
          <a:prstGeom prst="rect">
            <a:avLst/>
          </a:prstGeom>
          <a:noFill/>
          <a:ln>
            <a:noFill/>
          </a:ln>
        </p:spPr>
        <p:txBody>
          <a:bodyPr spcFirstLastPara="1" wrap="square" lIns="121900" tIns="121900" rIns="121900" bIns="121900" anchor="t" anchorCtr="0">
            <a:noAutofit/>
          </a:bodyPr>
          <a:lstStyle/>
          <a:p>
            <a:pPr marL="0" lvl="0" indent="0" algn="ctr" rtl="0">
              <a:lnSpc>
                <a:spcPct val="100000"/>
              </a:lnSpc>
              <a:spcBef>
                <a:spcPts val="0"/>
              </a:spcBef>
              <a:spcAft>
                <a:spcPts val="0"/>
              </a:spcAft>
              <a:buSzPts val="1300"/>
              <a:buNone/>
            </a:pPr>
            <a:r>
              <a:rPr lang="en-US" sz="3500" b="1" dirty="0">
                <a:solidFill>
                  <a:srgbClr val="00609C"/>
                </a:solidFill>
                <a:latin typeface="Aleo"/>
                <a:ea typeface="Aleo"/>
                <a:cs typeface="Aleo"/>
                <a:sym typeface="Aleo"/>
              </a:rPr>
              <a:t>Bayesian ‘points’ adaptation of SVC v3 = v4 foundation</a:t>
            </a:r>
            <a:endParaRPr sz="3500" b="1" i="1" dirty="0">
              <a:solidFill>
                <a:srgbClr val="00609C"/>
              </a:solidFill>
              <a:latin typeface="Aleo"/>
              <a:ea typeface="Aleo"/>
              <a:cs typeface="Aleo"/>
              <a:sym typeface="Aleo"/>
            </a:endParaRPr>
          </a:p>
        </p:txBody>
      </p:sp>
      <p:graphicFrame>
        <p:nvGraphicFramePr>
          <p:cNvPr id="321" name="Google Shape;321;p57"/>
          <p:cNvGraphicFramePr/>
          <p:nvPr/>
        </p:nvGraphicFramePr>
        <p:xfrm>
          <a:off x="2672062" y="3047829"/>
          <a:ext cx="6847900" cy="3580840"/>
        </p:xfrm>
        <a:graphic>
          <a:graphicData uri="http://schemas.openxmlformats.org/drawingml/2006/table">
            <a:tbl>
              <a:tblPr>
                <a:noFill/>
                <a:tableStyleId>{FF1EB631-D3E9-4895-9928-FE1D52DD8C7F}</a:tableStyleId>
              </a:tblPr>
              <a:tblGrid>
                <a:gridCol w="3205150">
                  <a:extLst>
                    <a:ext uri="{9D8B030D-6E8A-4147-A177-3AD203B41FA5}">
                      <a16:colId xmlns:a16="http://schemas.microsoft.com/office/drawing/2014/main" val="20000"/>
                    </a:ext>
                  </a:extLst>
                </a:gridCol>
                <a:gridCol w="1821375">
                  <a:extLst>
                    <a:ext uri="{9D8B030D-6E8A-4147-A177-3AD203B41FA5}">
                      <a16:colId xmlns:a16="http://schemas.microsoft.com/office/drawing/2014/main" val="20001"/>
                    </a:ext>
                  </a:extLst>
                </a:gridCol>
                <a:gridCol w="1821375">
                  <a:extLst>
                    <a:ext uri="{9D8B030D-6E8A-4147-A177-3AD203B41FA5}">
                      <a16:colId xmlns:a16="http://schemas.microsoft.com/office/drawing/2014/main" val="20002"/>
                    </a:ext>
                  </a:extLst>
                </a:gridCol>
              </a:tblGrid>
              <a:tr h="523500">
                <a:tc>
                  <a:txBody>
                    <a:bodyPr/>
                    <a:lstStyle/>
                    <a:p>
                      <a:pPr marL="0" marR="0" lvl="0" indent="0" algn="ctr" rtl="0">
                        <a:lnSpc>
                          <a:spcPct val="100000"/>
                        </a:lnSpc>
                        <a:spcBef>
                          <a:spcPts val="0"/>
                        </a:spcBef>
                        <a:spcAft>
                          <a:spcPts val="0"/>
                        </a:spcAft>
                        <a:buClr>
                          <a:srgbClr val="000000"/>
                        </a:buClr>
                        <a:buSzPts val="1600"/>
                        <a:buFont typeface="Arial"/>
                        <a:buNone/>
                      </a:pPr>
                      <a:r>
                        <a:rPr lang="en-US" sz="1900" u="none" strike="noStrike" cap="none">
                          <a:latin typeface="Aleo"/>
                          <a:ea typeface="Aleo"/>
                          <a:cs typeface="Aleo"/>
                          <a:sym typeface="Aleo"/>
                        </a:rPr>
                        <a:t>ACMG 2015 </a:t>
                      </a:r>
                      <a:endParaRPr sz="1900" u="none" strike="noStrike" cap="none">
                        <a:latin typeface="Aleo"/>
                        <a:ea typeface="Aleo"/>
                        <a:cs typeface="Aleo"/>
                        <a:sym typeface="Aleo"/>
                      </a:endParaRPr>
                    </a:p>
                    <a:p>
                      <a:pPr marL="0" marR="0" lvl="0" indent="0" algn="ctr" rtl="0">
                        <a:lnSpc>
                          <a:spcPct val="100000"/>
                        </a:lnSpc>
                        <a:spcBef>
                          <a:spcPts val="0"/>
                        </a:spcBef>
                        <a:spcAft>
                          <a:spcPts val="0"/>
                        </a:spcAft>
                        <a:buClr>
                          <a:srgbClr val="000000"/>
                        </a:buClr>
                        <a:buSzPts val="1600"/>
                        <a:buFont typeface="Arial"/>
                        <a:buNone/>
                      </a:pPr>
                      <a:r>
                        <a:rPr lang="en-US" sz="1900" u="none" strike="noStrike" cap="none">
                          <a:latin typeface="Aleo"/>
                          <a:ea typeface="Aleo"/>
                          <a:cs typeface="Aleo"/>
                          <a:sym typeface="Aleo"/>
                        </a:rPr>
                        <a:t>Evidence Strength</a:t>
                      </a:r>
                      <a:endParaRPr sz="1900" u="none" strike="noStrike" cap="none">
                        <a:latin typeface="Aleo"/>
                        <a:ea typeface="Aleo"/>
                        <a:cs typeface="Aleo"/>
                        <a:sym typeface="Aleo"/>
                      </a:endParaRPr>
                    </a:p>
                  </a:txBody>
                  <a:tcPr marL="121900" marR="121900" marT="60925" marB="609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chemeClr val="lt2"/>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900" u="none" strike="noStrike" cap="none">
                          <a:latin typeface="Aleo"/>
                          <a:ea typeface="Aleo"/>
                          <a:cs typeface="Aleo"/>
                          <a:sym typeface="Aleo"/>
                        </a:rPr>
                        <a:t>Odds Path</a:t>
                      </a:r>
                      <a:br>
                        <a:rPr lang="en-US" sz="1900" u="none" strike="noStrike" cap="none">
                          <a:latin typeface="Aleo"/>
                          <a:ea typeface="Aleo"/>
                          <a:cs typeface="Aleo"/>
                          <a:sym typeface="Aleo"/>
                        </a:rPr>
                      </a:br>
                      <a:r>
                        <a:rPr lang="en-US" sz="1900" u="none" strike="noStrike" cap="none">
                          <a:latin typeface="Aleo"/>
                          <a:ea typeface="Aleo"/>
                          <a:cs typeface="Aleo"/>
                          <a:sym typeface="Aleo"/>
                        </a:rPr>
                        <a:t>(LR+)</a:t>
                      </a:r>
                      <a:endParaRPr sz="1900" u="none" strike="noStrike" cap="none">
                        <a:latin typeface="Aleo"/>
                        <a:ea typeface="Aleo"/>
                        <a:cs typeface="Aleo"/>
                        <a:sym typeface="Aleo"/>
                      </a:endParaRPr>
                    </a:p>
                  </a:txBody>
                  <a:tcPr marL="121900" marR="121900" marT="60925" marB="609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chemeClr val="lt2"/>
                    </a:solidFill>
                  </a:tcPr>
                </a:tc>
                <a:tc>
                  <a:txBody>
                    <a:bodyPr/>
                    <a:lstStyle/>
                    <a:p>
                      <a:pPr marL="0" marR="0" lvl="0" indent="0" algn="ctr" rtl="0">
                        <a:lnSpc>
                          <a:spcPct val="100000"/>
                        </a:lnSpc>
                        <a:spcBef>
                          <a:spcPts val="0"/>
                        </a:spcBef>
                        <a:spcAft>
                          <a:spcPts val="0"/>
                        </a:spcAft>
                        <a:buClr>
                          <a:srgbClr val="000000"/>
                        </a:buClr>
                        <a:buSzPts val="1900"/>
                        <a:buFont typeface="Arial"/>
                        <a:buNone/>
                      </a:pPr>
                      <a:r>
                        <a:rPr lang="en-US" sz="1900" u="none" strike="noStrike" cap="none">
                          <a:latin typeface="Aleo"/>
                          <a:ea typeface="Aleo"/>
                          <a:cs typeface="Aleo"/>
                          <a:sym typeface="Aleo"/>
                        </a:rPr>
                        <a:t>Point Adaption</a:t>
                      </a:r>
                      <a:endParaRPr sz="1900" u="none" strike="noStrike" cap="none">
                        <a:latin typeface="Aleo"/>
                        <a:ea typeface="Aleo"/>
                        <a:cs typeface="Aleo"/>
                        <a:sym typeface="Aleo"/>
                      </a:endParaRPr>
                    </a:p>
                  </a:txBody>
                  <a:tcPr marL="121900" marR="121900" marT="60925" marB="609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chemeClr val="lt2"/>
                    </a:solidFill>
                  </a:tcPr>
                </a:tc>
                <a:extLst>
                  <a:ext uri="{0D108BD9-81ED-4DB2-BD59-A6C34878D82A}">
                    <a16:rowId xmlns:a16="http://schemas.microsoft.com/office/drawing/2014/main" val="10000"/>
                  </a:ext>
                </a:extLst>
              </a:tr>
              <a:tr h="340275">
                <a:tc>
                  <a:txBody>
                    <a:bodyPr/>
                    <a:lstStyle/>
                    <a:p>
                      <a:pPr marL="0" marR="0" lvl="0" indent="0" algn="l" rtl="0">
                        <a:lnSpc>
                          <a:spcPct val="100000"/>
                        </a:lnSpc>
                        <a:spcBef>
                          <a:spcPts val="0"/>
                        </a:spcBef>
                        <a:spcAft>
                          <a:spcPts val="0"/>
                        </a:spcAft>
                        <a:buClr>
                          <a:srgbClr val="000000"/>
                        </a:buClr>
                        <a:buSzPts val="1600"/>
                        <a:buFont typeface="Arial"/>
                        <a:buNone/>
                      </a:pPr>
                      <a:r>
                        <a:rPr lang="en-US" sz="1900" u="none" strike="noStrike" cap="none">
                          <a:latin typeface="Aleo"/>
                          <a:ea typeface="Aleo"/>
                          <a:cs typeface="Aleo"/>
                          <a:sym typeface="Aleo"/>
                        </a:rPr>
                        <a:t>Benign - Strong</a:t>
                      </a:r>
                      <a:endParaRPr sz="1900" u="none" strike="noStrike" cap="none">
                        <a:latin typeface="Aleo"/>
                        <a:ea typeface="Aleo"/>
                        <a:cs typeface="Aleo"/>
                        <a:sym typeface="Aleo"/>
                      </a:endParaRPr>
                    </a:p>
                  </a:txBody>
                  <a:tcPr marL="121900" marR="121900" marT="60925" marB="609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900" u="none" strike="noStrike" cap="none">
                          <a:latin typeface="Aleo"/>
                          <a:ea typeface="Aleo"/>
                          <a:cs typeface="Aleo"/>
                          <a:sym typeface="Aleo"/>
                        </a:rPr>
                        <a:t>1:18.7</a:t>
                      </a:r>
                      <a:endParaRPr sz="1900" u="none" strike="noStrike" cap="none">
                        <a:latin typeface="Aleo"/>
                        <a:ea typeface="Aleo"/>
                        <a:cs typeface="Aleo"/>
                        <a:sym typeface="Aleo"/>
                      </a:endParaRPr>
                    </a:p>
                  </a:txBody>
                  <a:tcPr marL="121900" marR="121900" marT="60925" marB="609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900" u="none" strike="noStrike" cap="none">
                          <a:latin typeface="Aleo"/>
                          <a:ea typeface="Aleo"/>
                          <a:cs typeface="Aleo"/>
                          <a:sym typeface="Aleo"/>
                        </a:rPr>
                        <a:t>-4</a:t>
                      </a:r>
                      <a:endParaRPr sz="1900" u="none" strike="noStrike" cap="none">
                        <a:latin typeface="Aleo"/>
                        <a:ea typeface="Aleo"/>
                        <a:cs typeface="Aleo"/>
                        <a:sym typeface="Aleo"/>
                      </a:endParaRPr>
                    </a:p>
                  </a:txBody>
                  <a:tcPr marL="121900" marR="121900" marT="60925" marB="609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1"/>
                  </a:ext>
                </a:extLst>
              </a:tr>
              <a:tr h="340275">
                <a:tc>
                  <a:txBody>
                    <a:bodyPr/>
                    <a:lstStyle/>
                    <a:p>
                      <a:pPr marL="0" marR="0" lvl="0" indent="0" algn="l" rtl="0">
                        <a:lnSpc>
                          <a:spcPct val="100000"/>
                        </a:lnSpc>
                        <a:spcBef>
                          <a:spcPts val="0"/>
                        </a:spcBef>
                        <a:spcAft>
                          <a:spcPts val="0"/>
                        </a:spcAft>
                        <a:buClr>
                          <a:srgbClr val="000000"/>
                        </a:buClr>
                        <a:buSzPts val="1600"/>
                        <a:buFont typeface="Arial"/>
                        <a:buNone/>
                      </a:pPr>
                      <a:r>
                        <a:rPr lang="en-US" sz="1900" u="none" strike="noStrike" cap="none">
                          <a:latin typeface="Aleo"/>
                          <a:ea typeface="Aleo"/>
                          <a:cs typeface="Aleo"/>
                          <a:sym typeface="Aleo"/>
                        </a:rPr>
                        <a:t>Benign - Supporting</a:t>
                      </a:r>
                      <a:endParaRPr sz="1900" u="none" strike="noStrike" cap="none">
                        <a:latin typeface="Aleo"/>
                        <a:ea typeface="Aleo"/>
                        <a:cs typeface="Aleo"/>
                        <a:sym typeface="Aleo"/>
                      </a:endParaRPr>
                    </a:p>
                  </a:txBody>
                  <a:tcPr marL="121900" marR="121900" marT="60925" marB="609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900" u="none" strike="noStrike" cap="none">
                          <a:latin typeface="Aleo"/>
                          <a:ea typeface="Aleo"/>
                          <a:cs typeface="Aleo"/>
                          <a:sym typeface="Aleo"/>
                        </a:rPr>
                        <a:t>1:2.08</a:t>
                      </a:r>
                      <a:endParaRPr sz="1900" u="none" strike="noStrike" cap="none">
                        <a:latin typeface="Aleo"/>
                        <a:ea typeface="Aleo"/>
                        <a:cs typeface="Aleo"/>
                        <a:sym typeface="Aleo"/>
                      </a:endParaRPr>
                    </a:p>
                  </a:txBody>
                  <a:tcPr marL="121900" marR="121900" marT="60925" marB="609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900" u="none" strike="noStrike" cap="none">
                          <a:latin typeface="Aleo"/>
                          <a:ea typeface="Aleo"/>
                          <a:cs typeface="Aleo"/>
                          <a:sym typeface="Aleo"/>
                        </a:rPr>
                        <a:t>-1</a:t>
                      </a:r>
                      <a:endParaRPr sz="1900" u="none" strike="noStrike" cap="none">
                        <a:latin typeface="Aleo"/>
                        <a:ea typeface="Aleo"/>
                        <a:cs typeface="Aleo"/>
                        <a:sym typeface="Aleo"/>
                      </a:endParaRPr>
                    </a:p>
                  </a:txBody>
                  <a:tcPr marL="121900" marR="121900" marT="60925" marB="609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2"/>
                  </a:ext>
                </a:extLst>
              </a:tr>
              <a:tr h="340275">
                <a:tc>
                  <a:txBody>
                    <a:bodyPr/>
                    <a:lstStyle/>
                    <a:p>
                      <a:pPr marL="0" marR="0" lvl="0" indent="0" algn="l" rtl="0">
                        <a:lnSpc>
                          <a:spcPct val="100000"/>
                        </a:lnSpc>
                        <a:spcBef>
                          <a:spcPts val="0"/>
                        </a:spcBef>
                        <a:spcAft>
                          <a:spcPts val="0"/>
                        </a:spcAft>
                        <a:buClr>
                          <a:srgbClr val="000000"/>
                        </a:buClr>
                        <a:buSzPts val="1600"/>
                        <a:buFont typeface="Arial"/>
                        <a:buNone/>
                      </a:pPr>
                      <a:r>
                        <a:rPr lang="en-US" sz="1900" u="none" strike="noStrike" cap="none">
                          <a:latin typeface="Aleo"/>
                          <a:ea typeface="Aleo"/>
                          <a:cs typeface="Aleo"/>
                          <a:sym typeface="Aleo"/>
                        </a:rPr>
                        <a:t>Indeterminate</a:t>
                      </a:r>
                      <a:endParaRPr sz="1900" u="none" strike="noStrike" cap="none">
                        <a:latin typeface="Aleo"/>
                        <a:ea typeface="Aleo"/>
                        <a:cs typeface="Aleo"/>
                        <a:sym typeface="Aleo"/>
                      </a:endParaRPr>
                    </a:p>
                  </a:txBody>
                  <a:tcPr marL="121900" marR="121900" marT="60925" marB="609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900" u="none" strike="noStrike" cap="none">
                          <a:latin typeface="Aleo"/>
                          <a:ea typeface="Aleo"/>
                          <a:cs typeface="Aleo"/>
                          <a:sym typeface="Aleo"/>
                        </a:rPr>
                        <a:t>-</a:t>
                      </a:r>
                      <a:endParaRPr sz="1900" u="none" strike="noStrike" cap="none">
                        <a:latin typeface="Aleo"/>
                        <a:ea typeface="Aleo"/>
                        <a:cs typeface="Aleo"/>
                        <a:sym typeface="Aleo"/>
                      </a:endParaRPr>
                    </a:p>
                  </a:txBody>
                  <a:tcPr marL="121900" marR="121900" marT="60925" marB="609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900" u="none" strike="noStrike" cap="none">
                          <a:latin typeface="Aleo"/>
                          <a:ea typeface="Aleo"/>
                          <a:cs typeface="Aleo"/>
                          <a:sym typeface="Aleo"/>
                        </a:rPr>
                        <a:t>0</a:t>
                      </a:r>
                      <a:endParaRPr sz="1900" u="none" strike="noStrike" cap="none">
                        <a:latin typeface="Aleo"/>
                        <a:ea typeface="Aleo"/>
                        <a:cs typeface="Aleo"/>
                        <a:sym typeface="Aleo"/>
                      </a:endParaRPr>
                    </a:p>
                  </a:txBody>
                  <a:tcPr marL="121900" marR="121900" marT="60925" marB="609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3"/>
                  </a:ext>
                </a:extLst>
              </a:tr>
              <a:tr h="340275">
                <a:tc>
                  <a:txBody>
                    <a:bodyPr/>
                    <a:lstStyle/>
                    <a:p>
                      <a:pPr marL="0" marR="0" lvl="0" indent="0" algn="l" rtl="0">
                        <a:lnSpc>
                          <a:spcPct val="100000"/>
                        </a:lnSpc>
                        <a:spcBef>
                          <a:spcPts val="0"/>
                        </a:spcBef>
                        <a:spcAft>
                          <a:spcPts val="0"/>
                        </a:spcAft>
                        <a:buClr>
                          <a:srgbClr val="000000"/>
                        </a:buClr>
                        <a:buSzPts val="1600"/>
                        <a:buFont typeface="Arial"/>
                        <a:buNone/>
                      </a:pPr>
                      <a:r>
                        <a:rPr lang="en-US" sz="1900" u="none" strike="noStrike" cap="none">
                          <a:latin typeface="Aleo"/>
                          <a:ea typeface="Aleo"/>
                          <a:cs typeface="Aleo"/>
                          <a:sym typeface="Aleo"/>
                        </a:rPr>
                        <a:t>Pathogenic - Supporting</a:t>
                      </a:r>
                      <a:endParaRPr sz="1900" u="none" strike="noStrike" cap="none">
                        <a:latin typeface="Aleo"/>
                        <a:ea typeface="Aleo"/>
                        <a:cs typeface="Aleo"/>
                        <a:sym typeface="Aleo"/>
                      </a:endParaRPr>
                    </a:p>
                  </a:txBody>
                  <a:tcPr marL="121900" marR="121900" marT="60925" marB="609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900" u="none" strike="noStrike" cap="none">
                          <a:latin typeface="Aleo"/>
                          <a:ea typeface="Aleo"/>
                          <a:cs typeface="Aleo"/>
                          <a:sym typeface="Aleo"/>
                        </a:rPr>
                        <a:t>2.08:1</a:t>
                      </a:r>
                      <a:endParaRPr sz="1900" u="none" strike="noStrike" cap="none">
                        <a:latin typeface="Aleo"/>
                        <a:ea typeface="Aleo"/>
                        <a:cs typeface="Aleo"/>
                        <a:sym typeface="Aleo"/>
                      </a:endParaRPr>
                    </a:p>
                  </a:txBody>
                  <a:tcPr marL="121900" marR="121900" marT="60925" marB="609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900" u="none" strike="noStrike" cap="none">
                          <a:latin typeface="Aleo"/>
                          <a:ea typeface="Aleo"/>
                          <a:cs typeface="Aleo"/>
                          <a:sym typeface="Aleo"/>
                        </a:rPr>
                        <a:t>+1</a:t>
                      </a:r>
                      <a:endParaRPr sz="1900" u="none" strike="noStrike" cap="none">
                        <a:latin typeface="Aleo"/>
                        <a:ea typeface="Aleo"/>
                        <a:cs typeface="Aleo"/>
                        <a:sym typeface="Aleo"/>
                      </a:endParaRPr>
                    </a:p>
                  </a:txBody>
                  <a:tcPr marL="121900" marR="121900" marT="60925" marB="609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4"/>
                  </a:ext>
                </a:extLst>
              </a:tr>
              <a:tr h="340275">
                <a:tc>
                  <a:txBody>
                    <a:bodyPr/>
                    <a:lstStyle/>
                    <a:p>
                      <a:pPr marL="0" marR="0" lvl="0" indent="0" algn="l" rtl="0">
                        <a:lnSpc>
                          <a:spcPct val="100000"/>
                        </a:lnSpc>
                        <a:spcBef>
                          <a:spcPts val="0"/>
                        </a:spcBef>
                        <a:spcAft>
                          <a:spcPts val="0"/>
                        </a:spcAft>
                        <a:buClr>
                          <a:srgbClr val="000000"/>
                        </a:buClr>
                        <a:buSzPts val="1600"/>
                        <a:buFont typeface="Arial"/>
                        <a:buNone/>
                      </a:pPr>
                      <a:r>
                        <a:rPr lang="en-US" sz="1900" u="none" strike="noStrike" cap="none">
                          <a:latin typeface="Aleo"/>
                          <a:ea typeface="Aleo"/>
                          <a:cs typeface="Aleo"/>
                          <a:sym typeface="Aleo"/>
                        </a:rPr>
                        <a:t>Pathogenic - Moderate</a:t>
                      </a:r>
                      <a:endParaRPr sz="1900" u="none" strike="noStrike" cap="none">
                        <a:latin typeface="Aleo"/>
                        <a:ea typeface="Aleo"/>
                        <a:cs typeface="Aleo"/>
                        <a:sym typeface="Aleo"/>
                      </a:endParaRPr>
                    </a:p>
                  </a:txBody>
                  <a:tcPr marL="121900" marR="121900" marT="60925" marB="609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900" u="none" strike="noStrike" cap="none">
                          <a:latin typeface="Aleo"/>
                          <a:ea typeface="Aleo"/>
                          <a:cs typeface="Aleo"/>
                          <a:sym typeface="Aleo"/>
                        </a:rPr>
                        <a:t>4.33:1</a:t>
                      </a:r>
                      <a:endParaRPr sz="1900" u="none" strike="noStrike" cap="none">
                        <a:latin typeface="Aleo"/>
                        <a:ea typeface="Aleo"/>
                        <a:cs typeface="Aleo"/>
                        <a:sym typeface="Aleo"/>
                      </a:endParaRPr>
                    </a:p>
                  </a:txBody>
                  <a:tcPr marL="121900" marR="121900" marT="60925" marB="609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900" u="none" strike="noStrike" cap="none">
                          <a:latin typeface="Aleo"/>
                          <a:ea typeface="Aleo"/>
                          <a:cs typeface="Aleo"/>
                          <a:sym typeface="Aleo"/>
                        </a:rPr>
                        <a:t>+2</a:t>
                      </a:r>
                      <a:endParaRPr sz="1900" u="none" strike="noStrike" cap="none">
                        <a:latin typeface="Aleo"/>
                        <a:ea typeface="Aleo"/>
                        <a:cs typeface="Aleo"/>
                        <a:sym typeface="Aleo"/>
                      </a:endParaRPr>
                    </a:p>
                  </a:txBody>
                  <a:tcPr marL="121900" marR="121900" marT="60925" marB="609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5"/>
                  </a:ext>
                </a:extLst>
              </a:tr>
              <a:tr h="340275">
                <a:tc>
                  <a:txBody>
                    <a:bodyPr/>
                    <a:lstStyle/>
                    <a:p>
                      <a:pPr marL="0" marR="0" lvl="0" indent="0" algn="l" rtl="0">
                        <a:lnSpc>
                          <a:spcPct val="100000"/>
                        </a:lnSpc>
                        <a:spcBef>
                          <a:spcPts val="0"/>
                        </a:spcBef>
                        <a:spcAft>
                          <a:spcPts val="0"/>
                        </a:spcAft>
                        <a:buClr>
                          <a:srgbClr val="000000"/>
                        </a:buClr>
                        <a:buSzPts val="1600"/>
                        <a:buFont typeface="Arial"/>
                        <a:buNone/>
                      </a:pPr>
                      <a:r>
                        <a:rPr lang="en-US" sz="1900" u="none" strike="noStrike" cap="none">
                          <a:latin typeface="Aleo"/>
                          <a:ea typeface="Aleo"/>
                          <a:cs typeface="Aleo"/>
                          <a:sym typeface="Aleo"/>
                        </a:rPr>
                        <a:t>Pathogenic - Strong</a:t>
                      </a:r>
                      <a:endParaRPr sz="1900" u="none" strike="noStrike" cap="none">
                        <a:latin typeface="Aleo"/>
                        <a:ea typeface="Aleo"/>
                        <a:cs typeface="Aleo"/>
                        <a:sym typeface="Aleo"/>
                      </a:endParaRPr>
                    </a:p>
                  </a:txBody>
                  <a:tcPr marL="121900" marR="121900" marT="60925" marB="609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900" u="none" strike="noStrike" cap="none">
                          <a:latin typeface="Aleo"/>
                          <a:ea typeface="Aleo"/>
                          <a:cs typeface="Aleo"/>
                          <a:sym typeface="Aleo"/>
                        </a:rPr>
                        <a:t>18.7:1</a:t>
                      </a:r>
                      <a:endParaRPr sz="1900" u="none" strike="noStrike" cap="none">
                        <a:latin typeface="Aleo"/>
                        <a:ea typeface="Aleo"/>
                        <a:cs typeface="Aleo"/>
                        <a:sym typeface="Aleo"/>
                      </a:endParaRPr>
                    </a:p>
                  </a:txBody>
                  <a:tcPr marL="121900" marR="121900" marT="60925" marB="609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900" u="none" strike="noStrike" cap="none">
                          <a:latin typeface="Aleo"/>
                          <a:ea typeface="Aleo"/>
                          <a:cs typeface="Aleo"/>
                          <a:sym typeface="Aleo"/>
                        </a:rPr>
                        <a:t>+4</a:t>
                      </a:r>
                      <a:endParaRPr sz="1900" u="none" strike="noStrike" cap="none">
                        <a:latin typeface="Aleo"/>
                        <a:ea typeface="Aleo"/>
                        <a:cs typeface="Aleo"/>
                        <a:sym typeface="Aleo"/>
                      </a:endParaRPr>
                    </a:p>
                  </a:txBody>
                  <a:tcPr marL="121900" marR="121900" marT="60925" marB="609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6"/>
                  </a:ext>
                </a:extLst>
              </a:tr>
              <a:tr h="340275">
                <a:tc>
                  <a:txBody>
                    <a:bodyPr/>
                    <a:lstStyle/>
                    <a:p>
                      <a:pPr marL="0" marR="0" lvl="0" indent="0" algn="l" rtl="0">
                        <a:lnSpc>
                          <a:spcPct val="100000"/>
                        </a:lnSpc>
                        <a:spcBef>
                          <a:spcPts val="0"/>
                        </a:spcBef>
                        <a:spcAft>
                          <a:spcPts val="0"/>
                        </a:spcAft>
                        <a:buClr>
                          <a:srgbClr val="000000"/>
                        </a:buClr>
                        <a:buSzPts val="1600"/>
                        <a:buFont typeface="Arial"/>
                        <a:buNone/>
                      </a:pPr>
                      <a:r>
                        <a:rPr lang="en-US" sz="1900" u="none" strike="noStrike" cap="none">
                          <a:latin typeface="Aleo"/>
                          <a:ea typeface="Aleo"/>
                          <a:cs typeface="Aleo"/>
                          <a:sym typeface="Aleo"/>
                        </a:rPr>
                        <a:t>Pathogenic – Very Strong</a:t>
                      </a:r>
                      <a:endParaRPr sz="1900" u="none" strike="noStrike" cap="none">
                        <a:latin typeface="Aleo"/>
                        <a:ea typeface="Aleo"/>
                        <a:cs typeface="Aleo"/>
                        <a:sym typeface="Aleo"/>
                      </a:endParaRPr>
                    </a:p>
                  </a:txBody>
                  <a:tcPr marL="121900" marR="121900" marT="60925" marB="609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900" u="none" strike="noStrike" cap="none">
                          <a:latin typeface="Aleo"/>
                          <a:ea typeface="Aleo"/>
                          <a:cs typeface="Aleo"/>
                          <a:sym typeface="Aleo"/>
                        </a:rPr>
                        <a:t>350:1</a:t>
                      </a:r>
                      <a:endParaRPr sz="1900" u="none" strike="noStrike" cap="none">
                        <a:latin typeface="Aleo"/>
                        <a:ea typeface="Aleo"/>
                        <a:cs typeface="Aleo"/>
                        <a:sym typeface="Aleo"/>
                      </a:endParaRPr>
                    </a:p>
                  </a:txBody>
                  <a:tcPr marL="121900" marR="121900" marT="60925" marB="609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900" u="none" strike="noStrike" cap="none">
                          <a:latin typeface="Aleo"/>
                          <a:ea typeface="Aleo"/>
                          <a:cs typeface="Aleo"/>
                          <a:sym typeface="Aleo"/>
                        </a:rPr>
                        <a:t>+8</a:t>
                      </a:r>
                      <a:endParaRPr sz="1900" u="none" strike="noStrike" cap="none">
                        <a:latin typeface="Aleo"/>
                        <a:ea typeface="Aleo"/>
                        <a:cs typeface="Aleo"/>
                        <a:sym typeface="Aleo"/>
                      </a:endParaRPr>
                    </a:p>
                  </a:txBody>
                  <a:tcPr marL="121900" marR="121900" marT="60925" marB="609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7"/>
                  </a:ext>
                </a:extLst>
              </a:tr>
            </a:tbl>
          </a:graphicData>
        </a:graphic>
      </p:graphicFrame>
      <p:grpSp>
        <p:nvGrpSpPr>
          <p:cNvPr id="322" name="Google Shape;322;p57"/>
          <p:cNvGrpSpPr/>
          <p:nvPr/>
        </p:nvGrpSpPr>
        <p:grpSpPr>
          <a:xfrm>
            <a:off x="0" y="778863"/>
            <a:ext cx="12736371" cy="2138648"/>
            <a:chOff x="0" y="584162"/>
            <a:chExt cx="9552517" cy="1604026"/>
          </a:xfrm>
        </p:grpSpPr>
        <p:sp>
          <p:nvSpPr>
            <p:cNvPr id="323" name="Google Shape;323;p57"/>
            <p:cNvSpPr txBox="1"/>
            <p:nvPr/>
          </p:nvSpPr>
          <p:spPr>
            <a:xfrm>
              <a:off x="3377849" y="1672637"/>
              <a:ext cx="2471400" cy="288600"/>
            </a:xfrm>
            <a:prstGeom prst="rect">
              <a:avLst/>
            </a:prstGeom>
            <a:solidFill>
              <a:srgbClr val="FFFFFF"/>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900" b="1" i="0" u="none" strike="noStrike" cap="none">
                  <a:solidFill>
                    <a:srgbClr val="000000"/>
                  </a:solidFill>
                  <a:latin typeface="Aleo"/>
                  <a:ea typeface="Aleo"/>
                  <a:cs typeface="Aleo"/>
                  <a:sym typeface="Aleo"/>
                </a:rPr>
                <a:t>Uncertain significance</a:t>
              </a:r>
              <a:endParaRPr sz="1900" b="1" i="0" u="none" strike="noStrike" cap="none">
                <a:solidFill>
                  <a:srgbClr val="000000"/>
                </a:solidFill>
                <a:latin typeface="Aleo"/>
                <a:ea typeface="Aleo"/>
                <a:cs typeface="Aleo"/>
                <a:sym typeface="Aleo"/>
              </a:endParaRPr>
            </a:p>
          </p:txBody>
        </p:sp>
        <p:sp>
          <p:nvSpPr>
            <p:cNvPr id="324" name="Google Shape;324;p57"/>
            <p:cNvSpPr txBox="1"/>
            <p:nvPr/>
          </p:nvSpPr>
          <p:spPr>
            <a:xfrm>
              <a:off x="456715" y="1680287"/>
              <a:ext cx="1513200" cy="507900"/>
            </a:xfrm>
            <a:prstGeom prst="rect">
              <a:avLst/>
            </a:prstGeom>
            <a:solidFill>
              <a:srgbClr val="FFFFFF"/>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900" b="1" i="0" u="none" strike="noStrike" cap="none">
                  <a:solidFill>
                    <a:srgbClr val="000000"/>
                  </a:solidFill>
                  <a:latin typeface="Aleo"/>
                  <a:ea typeface="Aleo"/>
                  <a:cs typeface="Aleo"/>
                  <a:sym typeface="Aleo"/>
                </a:rPr>
                <a:t>Likely </a:t>
              </a:r>
              <a:endParaRPr sz="1900" b="1" i="0" u="none" strike="noStrike" cap="none">
                <a:solidFill>
                  <a:srgbClr val="000000"/>
                </a:solidFill>
                <a:latin typeface="Aleo"/>
                <a:ea typeface="Aleo"/>
                <a:cs typeface="Aleo"/>
                <a:sym typeface="Aleo"/>
              </a:endParaRPr>
            </a:p>
            <a:p>
              <a:pPr marL="0" marR="0" lvl="0" indent="0" algn="ctr" rtl="0">
                <a:lnSpc>
                  <a:spcPct val="100000"/>
                </a:lnSpc>
                <a:spcBef>
                  <a:spcPts val="0"/>
                </a:spcBef>
                <a:spcAft>
                  <a:spcPts val="0"/>
                </a:spcAft>
                <a:buClr>
                  <a:srgbClr val="000000"/>
                </a:buClr>
                <a:buSzPts val="1600"/>
                <a:buFont typeface="Arial"/>
                <a:buNone/>
              </a:pPr>
              <a:r>
                <a:rPr lang="en-US" sz="1900" b="1" i="0" u="none" strike="noStrike" cap="none">
                  <a:solidFill>
                    <a:srgbClr val="000000"/>
                  </a:solidFill>
                  <a:latin typeface="Aleo"/>
                  <a:ea typeface="Aleo"/>
                  <a:cs typeface="Aleo"/>
                  <a:sym typeface="Aleo"/>
                </a:rPr>
                <a:t>Benign</a:t>
              </a:r>
              <a:endParaRPr sz="1900" b="1" i="0" u="none" strike="noStrike" cap="none">
                <a:solidFill>
                  <a:srgbClr val="000000"/>
                </a:solidFill>
                <a:latin typeface="Aleo"/>
                <a:ea typeface="Aleo"/>
                <a:cs typeface="Aleo"/>
                <a:sym typeface="Aleo"/>
              </a:endParaRPr>
            </a:p>
          </p:txBody>
        </p:sp>
        <p:sp>
          <p:nvSpPr>
            <p:cNvPr id="325" name="Google Shape;325;p57"/>
            <p:cNvSpPr txBox="1"/>
            <p:nvPr/>
          </p:nvSpPr>
          <p:spPr>
            <a:xfrm>
              <a:off x="0" y="1672638"/>
              <a:ext cx="795000" cy="288600"/>
            </a:xfrm>
            <a:prstGeom prst="rect">
              <a:avLst/>
            </a:prstGeom>
            <a:solidFill>
              <a:srgbClr val="FFFFFF"/>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900" b="1" i="0" u="none" strike="noStrike" cap="none">
                  <a:solidFill>
                    <a:srgbClr val="000000"/>
                  </a:solidFill>
                  <a:latin typeface="Aleo"/>
                  <a:ea typeface="Aleo"/>
                  <a:cs typeface="Aleo"/>
                  <a:sym typeface="Aleo"/>
                </a:rPr>
                <a:t>Benign</a:t>
              </a:r>
              <a:endParaRPr sz="1900" b="1" i="0" u="none" strike="noStrike" cap="none">
                <a:solidFill>
                  <a:srgbClr val="000000"/>
                </a:solidFill>
                <a:latin typeface="Aleo"/>
                <a:ea typeface="Aleo"/>
                <a:cs typeface="Aleo"/>
                <a:sym typeface="Aleo"/>
              </a:endParaRPr>
            </a:p>
          </p:txBody>
        </p:sp>
        <p:sp>
          <p:nvSpPr>
            <p:cNvPr id="326" name="Google Shape;326;p57"/>
            <p:cNvSpPr txBox="1"/>
            <p:nvPr/>
          </p:nvSpPr>
          <p:spPr>
            <a:xfrm>
              <a:off x="6954725" y="1680288"/>
              <a:ext cx="1291200" cy="507900"/>
            </a:xfrm>
            <a:prstGeom prst="rect">
              <a:avLst/>
            </a:prstGeom>
            <a:solidFill>
              <a:srgbClr val="FFFFFF"/>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900" b="1" i="0" u="none" strike="noStrike" cap="none">
                  <a:solidFill>
                    <a:srgbClr val="000000"/>
                  </a:solidFill>
                  <a:latin typeface="Aleo"/>
                  <a:ea typeface="Aleo"/>
                  <a:cs typeface="Aleo"/>
                  <a:sym typeface="Aleo"/>
                </a:rPr>
                <a:t>Likely </a:t>
              </a:r>
              <a:endParaRPr sz="1900" b="1" i="0" u="none" strike="noStrike" cap="none">
                <a:solidFill>
                  <a:srgbClr val="000000"/>
                </a:solidFill>
                <a:latin typeface="Aleo"/>
                <a:ea typeface="Aleo"/>
                <a:cs typeface="Aleo"/>
                <a:sym typeface="Aleo"/>
              </a:endParaRPr>
            </a:p>
            <a:p>
              <a:pPr marL="0" marR="0" lvl="0" indent="0" algn="ctr" rtl="0">
                <a:lnSpc>
                  <a:spcPct val="100000"/>
                </a:lnSpc>
                <a:spcBef>
                  <a:spcPts val="0"/>
                </a:spcBef>
                <a:spcAft>
                  <a:spcPts val="0"/>
                </a:spcAft>
                <a:buClr>
                  <a:srgbClr val="000000"/>
                </a:buClr>
                <a:buSzPts val="1600"/>
                <a:buFont typeface="Arial"/>
                <a:buNone/>
              </a:pPr>
              <a:r>
                <a:rPr lang="en-US" sz="1900" b="1" i="0" u="none" strike="noStrike" cap="none">
                  <a:solidFill>
                    <a:srgbClr val="000000"/>
                  </a:solidFill>
                  <a:latin typeface="Aleo"/>
                  <a:ea typeface="Aleo"/>
                  <a:cs typeface="Aleo"/>
                  <a:sym typeface="Aleo"/>
                </a:rPr>
                <a:t>Pathogenic</a:t>
              </a:r>
              <a:endParaRPr sz="1900" b="1" i="0" u="none" strike="noStrike" cap="none">
                <a:solidFill>
                  <a:srgbClr val="000000"/>
                </a:solidFill>
                <a:latin typeface="Aleo"/>
                <a:ea typeface="Aleo"/>
                <a:cs typeface="Aleo"/>
                <a:sym typeface="Aleo"/>
              </a:endParaRPr>
            </a:p>
          </p:txBody>
        </p:sp>
        <p:sp>
          <p:nvSpPr>
            <p:cNvPr id="327" name="Google Shape;327;p57"/>
            <p:cNvSpPr txBox="1"/>
            <p:nvPr/>
          </p:nvSpPr>
          <p:spPr>
            <a:xfrm>
              <a:off x="7928875" y="1680288"/>
              <a:ext cx="1291200" cy="288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900" b="1" i="0" u="none" strike="noStrike" cap="none">
                  <a:solidFill>
                    <a:srgbClr val="000000"/>
                  </a:solidFill>
                  <a:latin typeface="Aleo"/>
                  <a:ea typeface="Aleo"/>
                  <a:cs typeface="Aleo"/>
                  <a:sym typeface="Aleo"/>
                </a:rPr>
                <a:t>Pathogenic</a:t>
              </a:r>
              <a:endParaRPr sz="1900" b="1" i="0" u="none" strike="noStrike" cap="none">
                <a:solidFill>
                  <a:srgbClr val="000000"/>
                </a:solidFill>
                <a:latin typeface="Aleo"/>
                <a:ea typeface="Aleo"/>
                <a:cs typeface="Aleo"/>
                <a:sym typeface="Aleo"/>
              </a:endParaRPr>
            </a:p>
          </p:txBody>
        </p:sp>
        <p:grpSp>
          <p:nvGrpSpPr>
            <p:cNvPr id="328" name="Google Shape;328;p57"/>
            <p:cNvGrpSpPr/>
            <p:nvPr/>
          </p:nvGrpSpPr>
          <p:grpSpPr>
            <a:xfrm>
              <a:off x="48691" y="584162"/>
              <a:ext cx="9503826" cy="1053513"/>
              <a:chOff x="68304" y="584162"/>
              <a:chExt cx="9503826" cy="1053513"/>
            </a:xfrm>
          </p:grpSpPr>
          <p:sp>
            <p:nvSpPr>
              <p:cNvPr id="329" name="Google Shape;329;p57"/>
              <p:cNvSpPr/>
              <p:nvPr/>
            </p:nvSpPr>
            <p:spPr>
              <a:xfrm>
                <a:off x="1655164" y="1079375"/>
                <a:ext cx="5847600" cy="558300"/>
              </a:xfrm>
              <a:prstGeom prst="rect">
                <a:avLst/>
              </a:prstGeom>
              <a:solidFill>
                <a:srgbClr val="FFF2CC"/>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000"/>
                  <a:buFont typeface="Arial"/>
                  <a:buNone/>
                </a:pPr>
                <a:endParaRPr sz="1600" b="0" i="0" u="none" strike="noStrike" cap="none">
                  <a:solidFill>
                    <a:srgbClr val="000000"/>
                  </a:solidFill>
                  <a:latin typeface="Aleo"/>
                  <a:ea typeface="Aleo"/>
                  <a:cs typeface="Aleo"/>
                  <a:sym typeface="Aleo"/>
                </a:endParaRPr>
              </a:p>
            </p:txBody>
          </p:sp>
          <p:sp>
            <p:nvSpPr>
              <p:cNvPr id="330" name="Google Shape;330;p57"/>
              <p:cNvSpPr/>
              <p:nvPr/>
            </p:nvSpPr>
            <p:spPr>
              <a:xfrm>
                <a:off x="7502689" y="1075900"/>
                <a:ext cx="1008900" cy="558300"/>
              </a:xfrm>
              <a:prstGeom prst="rect">
                <a:avLst/>
              </a:prstGeom>
              <a:solidFill>
                <a:srgbClr val="EA9999"/>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000"/>
                  <a:buFont typeface="Arial"/>
                  <a:buNone/>
                </a:pPr>
                <a:endParaRPr sz="1600" b="0" i="0" u="none" strike="noStrike" cap="none">
                  <a:solidFill>
                    <a:srgbClr val="000000"/>
                  </a:solidFill>
                  <a:latin typeface="Aleo"/>
                  <a:ea typeface="Aleo"/>
                  <a:cs typeface="Aleo"/>
                  <a:sym typeface="Aleo"/>
                </a:endParaRPr>
              </a:p>
            </p:txBody>
          </p:sp>
          <p:sp>
            <p:nvSpPr>
              <p:cNvPr id="331" name="Google Shape;331;p57"/>
              <p:cNvSpPr/>
              <p:nvPr/>
            </p:nvSpPr>
            <p:spPr>
              <a:xfrm>
                <a:off x="8511640" y="1075900"/>
                <a:ext cx="408600" cy="558300"/>
              </a:xfrm>
              <a:prstGeom prst="rect">
                <a:avLst/>
              </a:prstGeom>
              <a:solidFill>
                <a:srgbClr val="FF0000"/>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000"/>
                  <a:buFont typeface="Arial"/>
                  <a:buNone/>
                </a:pPr>
                <a:endParaRPr sz="1600" b="0" i="0" u="none" strike="noStrike" cap="none">
                  <a:solidFill>
                    <a:srgbClr val="000000"/>
                  </a:solidFill>
                  <a:latin typeface="Aleo"/>
                  <a:ea typeface="Aleo"/>
                  <a:cs typeface="Aleo"/>
                  <a:sym typeface="Aleo"/>
                </a:endParaRPr>
              </a:p>
            </p:txBody>
          </p:sp>
          <p:sp>
            <p:nvSpPr>
              <p:cNvPr id="332" name="Google Shape;332;p57"/>
              <p:cNvSpPr/>
              <p:nvPr/>
            </p:nvSpPr>
            <p:spPr>
              <a:xfrm>
                <a:off x="646213" y="1075900"/>
                <a:ext cx="1008900" cy="558300"/>
              </a:xfrm>
              <a:prstGeom prst="rect">
                <a:avLst/>
              </a:prstGeom>
              <a:solidFill>
                <a:srgbClr val="A4C2F4"/>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000"/>
                  <a:buFont typeface="Arial"/>
                  <a:buNone/>
                </a:pPr>
                <a:endParaRPr sz="1600" b="0" i="0" u="none" strike="noStrike" cap="none">
                  <a:solidFill>
                    <a:srgbClr val="000000"/>
                  </a:solidFill>
                  <a:latin typeface="Aleo"/>
                  <a:ea typeface="Aleo"/>
                  <a:cs typeface="Aleo"/>
                  <a:sym typeface="Aleo"/>
                </a:endParaRPr>
              </a:p>
            </p:txBody>
          </p:sp>
          <p:sp>
            <p:nvSpPr>
              <p:cNvPr id="333" name="Google Shape;333;p57"/>
              <p:cNvSpPr/>
              <p:nvPr/>
            </p:nvSpPr>
            <p:spPr>
              <a:xfrm>
                <a:off x="237400" y="1075900"/>
                <a:ext cx="408600" cy="558300"/>
              </a:xfrm>
              <a:prstGeom prst="rect">
                <a:avLst/>
              </a:prstGeom>
              <a:solidFill>
                <a:srgbClr val="1155CC"/>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000"/>
                  <a:buFont typeface="Arial"/>
                  <a:buNone/>
                </a:pPr>
                <a:endParaRPr sz="1600" b="0" i="0" u="none" strike="noStrike" cap="none">
                  <a:solidFill>
                    <a:srgbClr val="000000"/>
                  </a:solidFill>
                  <a:latin typeface="Aleo"/>
                  <a:ea typeface="Aleo"/>
                  <a:cs typeface="Aleo"/>
                  <a:sym typeface="Aleo"/>
                </a:endParaRPr>
              </a:p>
            </p:txBody>
          </p:sp>
          <p:sp>
            <p:nvSpPr>
              <p:cNvPr id="334" name="Google Shape;334;p57"/>
              <p:cNvSpPr txBox="1"/>
              <p:nvPr/>
            </p:nvSpPr>
            <p:spPr>
              <a:xfrm>
                <a:off x="8253592" y="584162"/>
                <a:ext cx="576900" cy="254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900"/>
                  <a:buFont typeface="Arial"/>
                  <a:buNone/>
                </a:pPr>
                <a:r>
                  <a:rPr lang="en-US" sz="1600" b="1" i="0" u="none" strike="noStrike" cap="none">
                    <a:solidFill>
                      <a:srgbClr val="000000"/>
                    </a:solidFill>
                    <a:latin typeface="Aleo"/>
                    <a:ea typeface="Aleo"/>
                    <a:cs typeface="Aleo"/>
                    <a:sym typeface="Aleo"/>
                  </a:rPr>
                  <a:t>99%</a:t>
                </a:r>
                <a:endParaRPr sz="1600" b="1" i="0" u="none" strike="noStrike" cap="none">
                  <a:solidFill>
                    <a:srgbClr val="000000"/>
                  </a:solidFill>
                  <a:latin typeface="Aleo"/>
                  <a:ea typeface="Aleo"/>
                  <a:cs typeface="Aleo"/>
                  <a:sym typeface="Aleo"/>
                </a:endParaRPr>
              </a:p>
            </p:txBody>
          </p:sp>
          <p:cxnSp>
            <p:nvCxnSpPr>
              <p:cNvPr id="335" name="Google Shape;335;p57"/>
              <p:cNvCxnSpPr/>
              <p:nvPr/>
            </p:nvCxnSpPr>
            <p:spPr>
              <a:xfrm>
                <a:off x="8509766" y="892911"/>
                <a:ext cx="0" cy="183000"/>
              </a:xfrm>
              <a:prstGeom prst="straightConnector1">
                <a:avLst/>
              </a:prstGeom>
              <a:noFill/>
              <a:ln w="28575" cap="flat" cmpd="sng">
                <a:solidFill>
                  <a:srgbClr val="000000"/>
                </a:solidFill>
                <a:prstDash val="solid"/>
                <a:round/>
                <a:headEnd type="none" w="sm" len="sm"/>
                <a:tailEnd type="triangle" w="med" len="med"/>
              </a:ln>
            </p:spPr>
          </p:cxnSp>
          <p:sp>
            <p:nvSpPr>
              <p:cNvPr id="336" name="Google Shape;336;p57"/>
              <p:cNvSpPr txBox="1"/>
              <p:nvPr/>
            </p:nvSpPr>
            <p:spPr>
              <a:xfrm>
                <a:off x="7243654" y="584162"/>
                <a:ext cx="576900" cy="254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900"/>
                  <a:buFont typeface="Arial"/>
                  <a:buNone/>
                </a:pPr>
                <a:r>
                  <a:rPr lang="en-US" sz="1600" b="1" i="0" u="none" strike="noStrike" cap="none">
                    <a:solidFill>
                      <a:srgbClr val="000000"/>
                    </a:solidFill>
                    <a:latin typeface="Aleo"/>
                    <a:ea typeface="Aleo"/>
                    <a:cs typeface="Aleo"/>
                    <a:sym typeface="Aleo"/>
                  </a:rPr>
                  <a:t>90%</a:t>
                </a:r>
                <a:endParaRPr sz="1600" b="1" i="0" u="none" strike="noStrike" cap="none">
                  <a:solidFill>
                    <a:srgbClr val="000000"/>
                  </a:solidFill>
                  <a:latin typeface="Aleo"/>
                  <a:ea typeface="Aleo"/>
                  <a:cs typeface="Aleo"/>
                  <a:sym typeface="Aleo"/>
                </a:endParaRPr>
              </a:p>
            </p:txBody>
          </p:sp>
          <p:cxnSp>
            <p:nvCxnSpPr>
              <p:cNvPr id="337" name="Google Shape;337;p57"/>
              <p:cNvCxnSpPr/>
              <p:nvPr/>
            </p:nvCxnSpPr>
            <p:spPr>
              <a:xfrm>
                <a:off x="7499827" y="892911"/>
                <a:ext cx="0" cy="183000"/>
              </a:xfrm>
              <a:prstGeom prst="straightConnector1">
                <a:avLst/>
              </a:prstGeom>
              <a:noFill/>
              <a:ln w="28575" cap="flat" cmpd="sng">
                <a:solidFill>
                  <a:srgbClr val="000000"/>
                </a:solidFill>
                <a:prstDash val="solid"/>
                <a:round/>
                <a:headEnd type="none" w="sm" len="sm"/>
                <a:tailEnd type="triangle" w="med" len="med"/>
              </a:ln>
            </p:spPr>
          </p:cxnSp>
          <p:sp>
            <p:nvSpPr>
              <p:cNvPr id="338" name="Google Shape;338;p57"/>
              <p:cNvSpPr txBox="1"/>
              <p:nvPr/>
            </p:nvSpPr>
            <p:spPr>
              <a:xfrm>
                <a:off x="1395614" y="584162"/>
                <a:ext cx="576900" cy="254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900"/>
                  <a:buFont typeface="Arial"/>
                  <a:buNone/>
                </a:pPr>
                <a:r>
                  <a:rPr lang="en-US" sz="1600" b="1" i="0" u="none" strike="noStrike" cap="none">
                    <a:solidFill>
                      <a:srgbClr val="000000"/>
                    </a:solidFill>
                    <a:latin typeface="Aleo"/>
                    <a:ea typeface="Aleo"/>
                    <a:cs typeface="Aleo"/>
                    <a:sym typeface="Aleo"/>
                  </a:rPr>
                  <a:t>10%</a:t>
                </a:r>
                <a:endParaRPr sz="1600" b="1" i="0" u="none" strike="noStrike" cap="none">
                  <a:solidFill>
                    <a:srgbClr val="000000"/>
                  </a:solidFill>
                  <a:latin typeface="Aleo"/>
                  <a:ea typeface="Aleo"/>
                  <a:cs typeface="Aleo"/>
                  <a:sym typeface="Aleo"/>
                </a:endParaRPr>
              </a:p>
            </p:txBody>
          </p:sp>
          <p:cxnSp>
            <p:nvCxnSpPr>
              <p:cNvPr id="339" name="Google Shape;339;p57"/>
              <p:cNvCxnSpPr/>
              <p:nvPr/>
            </p:nvCxnSpPr>
            <p:spPr>
              <a:xfrm>
                <a:off x="1651804" y="892911"/>
                <a:ext cx="0" cy="183000"/>
              </a:xfrm>
              <a:prstGeom prst="straightConnector1">
                <a:avLst/>
              </a:prstGeom>
              <a:noFill/>
              <a:ln w="28575" cap="flat" cmpd="sng">
                <a:solidFill>
                  <a:srgbClr val="000000"/>
                </a:solidFill>
                <a:prstDash val="solid"/>
                <a:round/>
                <a:headEnd type="none" w="sm" len="sm"/>
                <a:tailEnd type="triangle" w="med" len="med"/>
              </a:ln>
            </p:spPr>
          </p:cxnSp>
          <p:sp>
            <p:nvSpPr>
              <p:cNvPr id="340" name="Google Shape;340;p57"/>
              <p:cNvSpPr txBox="1"/>
              <p:nvPr/>
            </p:nvSpPr>
            <p:spPr>
              <a:xfrm>
                <a:off x="397097" y="584166"/>
                <a:ext cx="467100" cy="254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900"/>
                  <a:buFont typeface="Arial"/>
                  <a:buNone/>
                </a:pPr>
                <a:r>
                  <a:rPr lang="en-US" sz="1600" b="1" i="0" u="none" strike="noStrike" cap="none">
                    <a:solidFill>
                      <a:srgbClr val="000000"/>
                    </a:solidFill>
                    <a:latin typeface="Aleo"/>
                    <a:ea typeface="Aleo"/>
                    <a:cs typeface="Aleo"/>
                    <a:sym typeface="Aleo"/>
                  </a:rPr>
                  <a:t>1%</a:t>
                </a:r>
                <a:endParaRPr sz="1600" b="1" i="0" u="none" strike="noStrike" cap="none">
                  <a:solidFill>
                    <a:srgbClr val="000000"/>
                  </a:solidFill>
                  <a:latin typeface="Aleo"/>
                  <a:ea typeface="Aleo"/>
                  <a:cs typeface="Aleo"/>
                  <a:sym typeface="Aleo"/>
                </a:endParaRPr>
              </a:p>
            </p:txBody>
          </p:sp>
          <p:cxnSp>
            <p:nvCxnSpPr>
              <p:cNvPr id="341" name="Google Shape;341;p57"/>
              <p:cNvCxnSpPr/>
              <p:nvPr/>
            </p:nvCxnSpPr>
            <p:spPr>
              <a:xfrm>
                <a:off x="630663" y="892911"/>
                <a:ext cx="0" cy="183000"/>
              </a:xfrm>
              <a:prstGeom prst="straightConnector1">
                <a:avLst/>
              </a:prstGeom>
              <a:noFill/>
              <a:ln w="28575" cap="flat" cmpd="sng">
                <a:solidFill>
                  <a:srgbClr val="000000"/>
                </a:solidFill>
                <a:prstDash val="solid"/>
                <a:round/>
                <a:headEnd type="none" w="sm" len="sm"/>
                <a:tailEnd type="triangle" w="med" len="med"/>
              </a:ln>
            </p:spPr>
          </p:cxnSp>
          <p:sp>
            <p:nvSpPr>
              <p:cNvPr id="342" name="Google Shape;342;p57"/>
              <p:cNvSpPr txBox="1"/>
              <p:nvPr/>
            </p:nvSpPr>
            <p:spPr>
              <a:xfrm>
                <a:off x="3377849" y="1181524"/>
                <a:ext cx="2471400" cy="254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000000"/>
                    </a:solidFill>
                    <a:latin typeface="Aleo"/>
                    <a:ea typeface="Aleo"/>
                    <a:cs typeface="Aleo"/>
                    <a:sym typeface="Aleo"/>
                  </a:rPr>
                  <a:t>0 to 5</a:t>
                </a:r>
                <a:endParaRPr sz="1600" b="1" i="0" u="none" strike="noStrike" cap="none">
                  <a:solidFill>
                    <a:srgbClr val="000000"/>
                  </a:solidFill>
                  <a:latin typeface="Aleo"/>
                  <a:ea typeface="Aleo"/>
                  <a:cs typeface="Aleo"/>
                  <a:sym typeface="Aleo"/>
                </a:endParaRPr>
              </a:p>
            </p:txBody>
          </p:sp>
          <p:sp>
            <p:nvSpPr>
              <p:cNvPr id="343" name="Google Shape;343;p57"/>
              <p:cNvSpPr txBox="1"/>
              <p:nvPr/>
            </p:nvSpPr>
            <p:spPr>
              <a:xfrm>
                <a:off x="380515" y="1189174"/>
                <a:ext cx="1513200" cy="254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000000"/>
                    </a:solidFill>
                    <a:latin typeface="Aleo"/>
                    <a:ea typeface="Aleo"/>
                    <a:cs typeface="Aleo"/>
                    <a:sym typeface="Aleo"/>
                  </a:rPr>
                  <a:t>-3 to -1</a:t>
                </a:r>
                <a:endParaRPr sz="1600" b="1" i="0" u="none" strike="noStrike" cap="none">
                  <a:solidFill>
                    <a:srgbClr val="000000"/>
                  </a:solidFill>
                  <a:latin typeface="Aleo"/>
                  <a:ea typeface="Aleo"/>
                  <a:cs typeface="Aleo"/>
                  <a:sym typeface="Aleo"/>
                </a:endParaRPr>
              </a:p>
            </p:txBody>
          </p:sp>
          <p:sp>
            <p:nvSpPr>
              <p:cNvPr id="344" name="Google Shape;344;p57"/>
              <p:cNvSpPr txBox="1"/>
              <p:nvPr/>
            </p:nvSpPr>
            <p:spPr>
              <a:xfrm>
                <a:off x="68304" y="1181524"/>
                <a:ext cx="749400" cy="254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700"/>
                  <a:buFont typeface="Arial"/>
                  <a:buNone/>
                </a:pPr>
                <a:r>
                  <a:rPr lang="en-US" sz="1600" b="1" i="0" u="none" strike="noStrike" cap="none">
                    <a:solidFill>
                      <a:srgbClr val="000000"/>
                    </a:solidFill>
                    <a:latin typeface="Aleo"/>
                    <a:ea typeface="Aleo"/>
                    <a:cs typeface="Aleo"/>
                    <a:sym typeface="Aleo"/>
                  </a:rPr>
                  <a:t>≤ -4</a:t>
                </a:r>
                <a:endParaRPr sz="1600" b="1" i="0" u="none" strike="noStrike" cap="none">
                  <a:solidFill>
                    <a:srgbClr val="000000"/>
                  </a:solidFill>
                  <a:latin typeface="Aleo"/>
                  <a:ea typeface="Aleo"/>
                  <a:cs typeface="Aleo"/>
                  <a:sym typeface="Aleo"/>
                </a:endParaRPr>
              </a:p>
            </p:txBody>
          </p:sp>
          <p:sp>
            <p:nvSpPr>
              <p:cNvPr id="345" name="Google Shape;345;p57"/>
              <p:cNvSpPr txBox="1"/>
              <p:nvPr/>
            </p:nvSpPr>
            <p:spPr>
              <a:xfrm>
                <a:off x="7422409" y="1189174"/>
                <a:ext cx="1170600" cy="254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000000"/>
                    </a:solidFill>
                    <a:latin typeface="Aleo"/>
                    <a:ea typeface="Aleo"/>
                    <a:cs typeface="Aleo"/>
                    <a:sym typeface="Aleo"/>
                  </a:rPr>
                  <a:t>6 to 9</a:t>
                </a:r>
                <a:endParaRPr sz="1600" b="1" i="0" u="none" strike="noStrike" cap="none">
                  <a:solidFill>
                    <a:srgbClr val="000000"/>
                  </a:solidFill>
                  <a:latin typeface="Aleo"/>
                  <a:ea typeface="Aleo"/>
                  <a:cs typeface="Aleo"/>
                  <a:sym typeface="Aleo"/>
                </a:endParaRPr>
              </a:p>
            </p:txBody>
          </p:sp>
          <p:sp>
            <p:nvSpPr>
              <p:cNvPr id="346" name="Google Shape;346;p57"/>
              <p:cNvSpPr txBox="1"/>
              <p:nvPr/>
            </p:nvSpPr>
            <p:spPr>
              <a:xfrm>
                <a:off x="8492430" y="1189174"/>
                <a:ext cx="1079700" cy="254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rgbClr val="000000"/>
                    </a:solidFill>
                    <a:latin typeface="Aleo"/>
                    <a:ea typeface="Aleo"/>
                    <a:cs typeface="Aleo"/>
                    <a:sym typeface="Aleo"/>
                  </a:rPr>
                  <a:t>≥10</a:t>
                </a:r>
                <a:endParaRPr sz="1600" b="1" i="0" u="none" strike="noStrike" cap="none">
                  <a:solidFill>
                    <a:srgbClr val="000000"/>
                  </a:solidFill>
                  <a:latin typeface="Aleo"/>
                  <a:ea typeface="Aleo"/>
                  <a:cs typeface="Aleo"/>
                  <a:sym typeface="Aleo"/>
                </a:endParaRPr>
              </a:p>
            </p:txBody>
          </p:sp>
        </p:gr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58"/>
          <p:cNvSpPr txBox="1"/>
          <p:nvPr/>
        </p:nvSpPr>
        <p:spPr>
          <a:xfrm>
            <a:off x="8772232" y="6268627"/>
            <a:ext cx="3299700" cy="4002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100"/>
              <a:buFont typeface="Arial"/>
              <a:buNone/>
            </a:pPr>
            <a:endParaRPr sz="2000" b="0" i="0" u="none" strike="noStrike" cap="none">
              <a:solidFill>
                <a:srgbClr val="000000"/>
              </a:solidFill>
              <a:latin typeface="Aleo"/>
              <a:ea typeface="Aleo"/>
              <a:cs typeface="Aleo"/>
              <a:sym typeface="Aleo"/>
            </a:endParaRPr>
          </a:p>
        </p:txBody>
      </p:sp>
      <p:grpSp>
        <p:nvGrpSpPr>
          <p:cNvPr id="352" name="Google Shape;352;p58"/>
          <p:cNvGrpSpPr/>
          <p:nvPr/>
        </p:nvGrpSpPr>
        <p:grpSpPr>
          <a:xfrm>
            <a:off x="0" y="778863"/>
            <a:ext cx="12736371" cy="2138648"/>
            <a:chOff x="0" y="584162"/>
            <a:chExt cx="9552517" cy="1604026"/>
          </a:xfrm>
        </p:grpSpPr>
        <p:sp>
          <p:nvSpPr>
            <p:cNvPr id="353" name="Google Shape;353;p58"/>
            <p:cNvSpPr txBox="1"/>
            <p:nvPr/>
          </p:nvSpPr>
          <p:spPr>
            <a:xfrm>
              <a:off x="3377849" y="1672637"/>
              <a:ext cx="2471400" cy="288600"/>
            </a:xfrm>
            <a:prstGeom prst="rect">
              <a:avLst/>
            </a:prstGeom>
            <a:solidFill>
              <a:srgbClr val="FFFFFF"/>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900" b="1" i="0" u="none" strike="noStrike" cap="none">
                  <a:solidFill>
                    <a:srgbClr val="000000"/>
                  </a:solidFill>
                  <a:latin typeface="Aleo"/>
                  <a:ea typeface="Aleo"/>
                  <a:cs typeface="Aleo"/>
                  <a:sym typeface="Aleo"/>
                </a:rPr>
                <a:t>Uncertain significance</a:t>
              </a:r>
              <a:endParaRPr sz="1900" b="1" i="0" u="none" strike="noStrike" cap="none">
                <a:solidFill>
                  <a:srgbClr val="000000"/>
                </a:solidFill>
                <a:latin typeface="Aleo"/>
                <a:ea typeface="Aleo"/>
                <a:cs typeface="Aleo"/>
                <a:sym typeface="Aleo"/>
              </a:endParaRPr>
            </a:p>
          </p:txBody>
        </p:sp>
        <p:sp>
          <p:nvSpPr>
            <p:cNvPr id="354" name="Google Shape;354;p58"/>
            <p:cNvSpPr txBox="1"/>
            <p:nvPr/>
          </p:nvSpPr>
          <p:spPr>
            <a:xfrm>
              <a:off x="456715" y="1680287"/>
              <a:ext cx="1513200" cy="507900"/>
            </a:xfrm>
            <a:prstGeom prst="rect">
              <a:avLst/>
            </a:prstGeom>
            <a:solidFill>
              <a:srgbClr val="FFFFFF"/>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900" b="1" i="0" u="none" strike="noStrike" cap="none">
                  <a:solidFill>
                    <a:srgbClr val="000000"/>
                  </a:solidFill>
                  <a:latin typeface="Aleo"/>
                  <a:ea typeface="Aleo"/>
                  <a:cs typeface="Aleo"/>
                  <a:sym typeface="Aleo"/>
                </a:rPr>
                <a:t>Likely </a:t>
              </a:r>
              <a:endParaRPr sz="1900" b="1" i="0" u="none" strike="noStrike" cap="none">
                <a:solidFill>
                  <a:srgbClr val="000000"/>
                </a:solidFill>
                <a:latin typeface="Aleo"/>
                <a:ea typeface="Aleo"/>
                <a:cs typeface="Aleo"/>
                <a:sym typeface="Aleo"/>
              </a:endParaRPr>
            </a:p>
            <a:p>
              <a:pPr marL="0" marR="0" lvl="0" indent="0" algn="ctr" rtl="0">
                <a:lnSpc>
                  <a:spcPct val="100000"/>
                </a:lnSpc>
                <a:spcBef>
                  <a:spcPts val="0"/>
                </a:spcBef>
                <a:spcAft>
                  <a:spcPts val="0"/>
                </a:spcAft>
                <a:buClr>
                  <a:srgbClr val="000000"/>
                </a:buClr>
                <a:buSzPts val="1600"/>
                <a:buFont typeface="Arial"/>
                <a:buNone/>
              </a:pPr>
              <a:r>
                <a:rPr lang="en-US" sz="1900" b="1" i="0" u="none" strike="noStrike" cap="none">
                  <a:solidFill>
                    <a:srgbClr val="000000"/>
                  </a:solidFill>
                  <a:latin typeface="Aleo"/>
                  <a:ea typeface="Aleo"/>
                  <a:cs typeface="Aleo"/>
                  <a:sym typeface="Aleo"/>
                </a:rPr>
                <a:t>Benign</a:t>
              </a:r>
              <a:endParaRPr sz="1900" b="1" i="0" u="none" strike="noStrike" cap="none">
                <a:solidFill>
                  <a:srgbClr val="000000"/>
                </a:solidFill>
                <a:latin typeface="Aleo"/>
                <a:ea typeface="Aleo"/>
                <a:cs typeface="Aleo"/>
                <a:sym typeface="Aleo"/>
              </a:endParaRPr>
            </a:p>
          </p:txBody>
        </p:sp>
        <p:sp>
          <p:nvSpPr>
            <p:cNvPr id="355" name="Google Shape;355;p58"/>
            <p:cNvSpPr txBox="1"/>
            <p:nvPr/>
          </p:nvSpPr>
          <p:spPr>
            <a:xfrm>
              <a:off x="0" y="1672638"/>
              <a:ext cx="795000" cy="288600"/>
            </a:xfrm>
            <a:prstGeom prst="rect">
              <a:avLst/>
            </a:prstGeom>
            <a:solidFill>
              <a:srgbClr val="FFFFFF"/>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900" b="1" i="0" u="none" strike="noStrike" cap="none">
                  <a:solidFill>
                    <a:srgbClr val="000000"/>
                  </a:solidFill>
                  <a:latin typeface="Aleo"/>
                  <a:ea typeface="Aleo"/>
                  <a:cs typeface="Aleo"/>
                  <a:sym typeface="Aleo"/>
                </a:rPr>
                <a:t>Benign</a:t>
              </a:r>
              <a:endParaRPr sz="1900" b="1" i="0" u="none" strike="noStrike" cap="none">
                <a:solidFill>
                  <a:srgbClr val="000000"/>
                </a:solidFill>
                <a:latin typeface="Aleo"/>
                <a:ea typeface="Aleo"/>
                <a:cs typeface="Aleo"/>
                <a:sym typeface="Aleo"/>
              </a:endParaRPr>
            </a:p>
          </p:txBody>
        </p:sp>
        <p:sp>
          <p:nvSpPr>
            <p:cNvPr id="356" name="Google Shape;356;p58"/>
            <p:cNvSpPr txBox="1"/>
            <p:nvPr/>
          </p:nvSpPr>
          <p:spPr>
            <a:xfrm>
              <a:off x="6954725" y="1680288"/>
              <a:ext cx="1291200" cy="507900"/>
            </a:xfrm>
            <a:prstGeom prst="rect">
              <a:avLst/>
            </a:prstGeom>
            <a:solidFill>
              <a:srgbClr val="FFFFFF"/>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900" b="1" i="0" u="none" strike="noStrike" cap="none">
                  <a:solidFill>
                    <a:srgbClr val="000000"/>
                  </a:solidFill>
                  <a:latin typeface="Aleo"/>
                  <a:ea typeface="Aleo"/>
                  <a:cs typeface="Aleo"/>
                  <a:sym typeface="Aleo"/>
                </a:rPr>
                <a:t>Likely </a:t>
              </a:r>
              <a:endParaRPr sz="1900" b="1" i="0" u="none" strike="noStrike" cap="none">
                <a:solidFill>
                  <a:srgbClr val="000000"/>
                </a:solidFill>
                <a:latin typeface="Aleo"/>
                <a:ea typeface="Aleo"/>
                <a:cs typeface="Aleo"/>
                <a:sym typeface="Aleo"/>
              </a:endParaRPr>
            </a:p>
            <a:p>
              <a:pPr marL="0" marR="0" lvl="0" indent="0" algn="ctr" rtl="0">
                <a:lnSpc>
                  <a:spcPct val="100000"/>
                </a:lnSpc>
                <a:spcBef>
                  <a:spcPts val="0"/>
                </a:spcBef>
                <a:spcAft>
                  <a:spcPts val="0"/>
                </a:spcAft>
                <a:buClr>
                  <a:srgbClr val="000000"/>
                </a:buClr>
                <a:buSzPts val="1600"/>
                <a:buFont typeface="Arial"/>
                <a:buNone/>
              </a:pPr>
              <a:r>
                <a:rPr lang="en-US" sz="1900" b="1" i="0" u="none" strike="noStrike" cap="none">
                  <a:solidFill>
                    <a:srgbClr val="000000"/>
                  </a:solidFill>
                  <a:latin typeface="Aleo"/>
                  <a:ea typeface="Aleo"/>
                  <a:cs typeface="Aleo"/>
                  <a:sym typeface="Aleo"/>
                </a:rPr>
                <a:t>Pathogenic</a:t>
              </a:r>
              <a:endParaRPr sz="1900" b="1" i="0" u="none" strike="noStrike" cap="none">
                <a:solidFill>
                  <a:srgbClr val="000000"/>
                </a:solidFill>
                <a:latin typeface="Aleo"/>
                <a:ea typeface="Aleo"/>
                <a:cs typeface="Aleo"/>
                <a:sym typeface="Aleo"/>
              </a:endParaRPr>
            </a:p>
          </p:txBody>
        </p:sp>
        <p:sp>
          <p:nvSpPr>
            <p:cNvPr id="357" name="Google Shape;357;p58"/>
            <p:cNvSpPr txBox="1"/>
            <p:nvPr/>
          </p:nvSpPr>
          <p:spPr>
            <a:xfrm>
              <a:off x="7928875" y="1680288"/>
              <a:ext cx="1291200" cy="288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900" b="1" i="0" u="none" strike="noStrike" cap="none">
                  <a:solidFill>
                    <a:srgbClr val="000000"/>
                  </a:solidFill>
                  <a:latin typeface="Aleo"/>
                  <a:ea typeface="Aleo"/>
                  <a:cs typeface="Aleo"/>
                  <a:sym typeface="Aleo"/>
                </a:rPr>
                <a:t>Pathogenic</a:t>
              </a:r>
              <a:endParaRPr sz="1900" b="1" i="0" u="none" strike="noStrike" cap="none">
                <a:solidFill>
                  <a:srgbClr val="000000"/>
                </a:solidFill>
                <a:latin typeface="Aleo"/>
                <a:ea typeface="Aleo"/>
                <a:cs typeface="Aleo"/>
                <a:sym typeface="Aleo"/>
              </a:endParaRPr>
            </a:p>
          </p:txBody>
        </p:sp>
        <p:grpSp>
          <p:nvGrpSpPr>
            <p:cNvPr id="358" name="Google Shape;358;p58"/>
            <p:cNvGrpSpPr/>
            <p:nvPr/>
          </p:nvGrpSpPr>
          <p:grpSpPr>
            <a:xfrm>
              <a:off x="48691" y="584162"/>
              <a:ext cx="9503826" cy="1053513"/>
              <a:chOff x="68304" y="584162"/>
              <a:chExt cx="9503826" cy="1053513"/>
            </a:xfrm>
          </p:grpSpPr>
          <p:sp>
            <p:nvSpPr>
              <p:cNvPr id="359" name="Google Shape;359;p58"/>
              <p:cNvSpPr/>
              <p:nvPr/>
            </p:nvSpPr>
            <p:spPr>
              <a:xfrm>
                <a:off x="1655164" y="1079375"/>
                <a:ext cx="5847600" cy="558300"/>
              </a:xfrm>
              <a:prstGeom prst="rect">
                <a:avLst/>
              </a:prstGeom>
              <a:solidFill>
                <a:srgbClr val="FFF2CC"/>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000"/>
                  <a:buFont typeface="Arial"/>
                  <a:buNone/>
                </a:pPr>
                <a:endParaRPr sz="1600" b="0" i="0" u="none" strike="noStrike" cap="none">
                  <a:solidFill>
                    <a:srgbClr val="000000"/>
                  </a:solidFill>
                  <a:latin typeface="Aleo"/>
                  <a:ea typeface="Aleo"/>
                  <a:cs typeface="Aleo"/>
                  <a:sym typeface="Aleo"/>
                </a:endParaRPr>
              </a:p>
            </p:txBody>
          </p:sp>
          <p:sp>
            <p:nvSpPr>
              <p:cNvPr id="360" name="Google Shape;360;p58"/>
              <p:cNvSpPr/>
              <p:nvPr/>
            </p:nvSpPr>
            <p:spPr>
              <a:xfrm>
                <a:off x="7502689" y="1075900"/>
                <a:ext cx="1008900" cy="558300"/>
              </a:xfrm>
              <a:prstGeom prst="rect">
                <a:avLst/>
              </a:prstGeom>
              <a:solidFill>
                <a:srgbClr val="EA9999"/>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000"/>
                  <a:buFont typeface="Arial"/>
                  <a:buNone/>
                </a:pPr>
                <a:endParaRPr sz="1600" b="0" i="0" u="none" strike="noStrike" cap="none">
                  <a:solidFill>
                    <a:srgbClr val="000000"/>
                  </a:solidFill>
                  <a:latin typeface="Aleo"/>
                  <a:ea typeface="Aleo"/>
                  <a:cs typeface="Aleo"/>
                  <a:sym typeface="Aleo"/>
                </a:endParaRPr>
              </a:p>
            </p:txBody>
          </p:sp>
          <p:sp>
            <p:nvSpPr>
              <p:cNvPr id="361" name="Google Shape;361;p58"/>
              <p:cNvSpPr/>
              <p:nvPr/>
            </p:nvSpPr>
            <p:spPr>
              <a:xfrm>
                <a:off x="8511640" y="1075900"/>
                <a:ext cx="408600" cy="558300"/>
              </a:xfrm>
              <a:prstGeom prst="rect">
                <a:avLst/>
              </a:prstGeom>
              <a:solidFill>
                <a:srgbClr val="FF0000"/>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000"/>
                  <a:buFont typeface="Arial"/>
                  <a:buNone/>
                </a:pPr>
                <a:endParaRPr sz="1600" b="0" i="0" u="none" strike="noStrike" cap="none">
                  <a:solidFill>
                    <a:srgbClr val="000000"/>
                  </a:solidFill>
                  <a:latin typeface="Aleo"/>
                  <a:ea typeface="Aleo"/>
                  <a:cs typeface="Aleo"/>
                  <a:sym typeface="Aleo"/>
                </a:endParaRPr>
              </a:p>
            </p:txBody>
          </p:sp>
          <p:sp>
            <p:nvSpPr>
              <p:cNvPr id="362" name="Google Shape;362;p58"/>
              <p:cNvSpPr/>
              <p:nvPr/>
            </p:nvSpPr>
            <p:spPr>
              <a:xfrm>
                <a:off x="646213" y="1075900"/>
                <a:ext cx="1008900" cy="558300"/>
              </a:xfrm>
              <a:prstGeom prst="rect">
                <a:avLst/>
              </a:prstGeom>
              <a:solidFill>
                <a:srgbClr val="A4C2F4"/>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000"/>
                  <a:buFont typeface="Arial"/>
                  <a:buNone/>
                </a:pPr>
                <a:endParaRPr sz="1600" b="0" i="0" u="none" strike="noStrike" cap="none">
                  <a:solidFill>
                    <a:srgbClr val="000000"/>
                  </a:solidFill>
                  <a:latin typeface="Aleo"/>
                  <a:ea typeface="Aleo"/>
                  <a:cs typeface="Aleo"/>
                  <a:sym typeface="Aleo"/>
                </a:endParaRPr>
              </a:p>
            </p:txBody>
          </p:sp>
          <p:sp>
            <p:nvSpPr>
              <p:cNvPr id="363" name="Google Shape;363;p58"/>
              <p:cNvSpPr/>
              <p:nvPr/>
            </p:nvSpPr>
            <p:spPr>
              <a:xfrm>
                <a:off x="237400" y="1075900"/>
                <a:ext cx="408600" cy="558300"/>
              </a:xfrm>
              <a:prstGeom prst="rect">
                <a:avLst/>
              </a:prstGeom>
              <a:solidFill>
                <a:srgbClr val="1155CC"/>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000"/>
                  <a:buFont typeface="Arial"/>
                  <a:buNone/>
                </a:pPr>
                <a:endParaRPr sz="1600" b="0" i="0" u="none" strike="noStrike" cap="none">
                  <a:solidFill>
                    <a:srgbClr val="000000"/>
                  </a:solidFill>
                  <a:latin typeface="Aleo"/>
                  <a:ea typeface="Aleo"/>
                  <a:cs typeface="Aleo"/>
                  <a:sym typeface="Aleo"/>
                </a:endParaRPr>
              </a:p>
            </p:txBody>
          </p:sp>
          <p:sp>
            <p:nvSpPr>
              <p:cNvPr id="364" name="Google Shape;364;p58"/>
              <p:cNvSpPr txBox="1"/>
              <p:nvPr/>
            </p:nvSpPr>
            <p:spPr>
              <a:xfrm>
                <a:off x="8253592" y="584162"/>
                <a:ext cx="576900" cy="254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900"/>
                  <a:buFont typeface="Arial"/>
                  <a:buNone/>
                </a:pPr>
                <a:r>
                  <a:rPr lang="en-US" sz="1600" b="1" i="0" u="none" strike="noStrike" cap="none">
                    <a:solidFill>
                      <a:srgbClr val="000000"/>
                    </a:solidFill>
                    <a:latin typeface="Aleo"/>
                    <a:ea typeface="Aleo"/>
                    <a:cs typeface="Aleo"/>
                    <a:sym typeface="Aleo"/>
                  </a:rPr>
                  <a:t>99%</a:t>
                </a:r>
                <a:endParaRPr sz="1600" b="1" i="0" u="none" strike="noStrike" cap="none">
                  <a:solidFill>
                    <a:srgbClr val="000000"/>
                  </a:solidFill>
                  <a:latin typeface="Aleo"/>
                  <a:ea typeface="Aleo"/>
                  <a:cs typeface="Aleo"/>
                  <a:sym typeface="Aleo"/>
                </a:endParaRPr>
              </a:p>
            </p:txBody>
          </p:sp>
          <p:cxnSp>
            <p:nvCxnSpPr>
              <p:cNvPr id="365" name="Google Shape;365;p58"/>
              <p:cNvCxnSpPr/>
              <p:nvPr/>
            </p:nvCxnSpPr>
            <p:spPr>
              <a:xfrm>
                <a:off x="8509766" y="892911"/>
                <a:ext cx="0" cy="183000"/>
              </a:xfrm>
              <a:prstGeom prst="straightConnector1">
                <a:avLst/>
              </a:prstGeom>
              <a:noFill/>
              <a:ln w="28575" cap="flat" cmpd="sng">
                <a:solidFill>
                  <a:srgbClr val="000000"/>
                </a:solidFill>
                <a:prstDash val="solid"/>
                <a:round/>
                <a:headEnd type="none" w="sm" len="sm"/>
                <a:tailEnd type="triangle" w="med" len="med"/>
              </a:ln>
            </p:spPr>
          </p:cxnSp>
          <p:sp>
            <p:nvSpPr>
              <p:cNvPr id="366" name="Google Shape;366;p58"/>
              <p:cNvSpPr txBox="1"/>
              <p:nvPr/>
            </p:nvSpPr>
            <p:spPr>
              <a:xfrm>
                <a:off x="7243654" y="584162"/>
                <a:ext cx="576900" cy="254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900"/>
                  <a:buFont typeface="Arial"/>
                  <a:buNone/>
                </a:pPr>
                <a:r>
                  <a:rPr lang="en-US" sz="1600" b="1" i="0" u="none" strike="noStrike" cap="none">
                    <a:solidFill>
                      <a:srgbClr val="000000"/>
                    </a:solidFill>
                    <a:latin typeface="Aleo"/>
                    <a:ea typeface="Aleo"/>
                    <a:cs typeface="Aleo"/>
                    <a:sym typeface="Aleo"/>
                  </a:rPr>
                  <a:t>90%</a:t>
                </a:r>
                <a:endParaRPr sz="1600" b="1" i="0" u="none" strike="noStrike" cap="none">
                  <a:solidFill>
                    <a:srgbClr val="000000"/>
                  </a:solidFill>
                  <a:latin typeface="Aleo"/>
                  <a:ea typeface="Aleo"/>
                  <a:cs typeface="Aleo"/>
                  <a:sym typeface="Aleo"/>
                </a:endParaRPr>
              </a:p>
            </p:txBody>
          </p:sp>
          <p:cxnSp>
            <p:nvCxnSpPr>
              <p:cNvPr id="367" name="Google Shape;367;p58"/>
              <p:cNvCxnSpPr/>
              <p:nvPr/>
            </p:nvCxnSpPr>
            <p:spPr>
              <a:xfrm>
                <a:off x="7499827" y="892911"/>
                <a:ext cx="0" cy="183000"/>
              </a:xfrm>
              <a:prstGeom prst="straightConnector1">
                <a:avLst/>
              </a:prstGeom>
              <a:noFill/>
              <a:ln w="28575" cap="flat" cmpd="sng">
                <a:solidFill>
                  <a:srgbClr val="000000"/>
                </a:solidFill>
                <a:prstDash val="solid"/>
                <a:round/>
                <a:headEnd type="none" w="sm" len="sm"/>
                <a:tailEnd type="triangle" w="med" len="med"/>
              </a:ln>
            </p:spPr>
          </p:cxnSp>
          <p:sp>
            <p:nvSpPr>
              <p:cNvPr id="368" name="Google Shape;368;p58"/>
              <p:cNvSpPr txBox="1"/>
              <p:nvPr/>
            </p:nvSpPr>
            <p:spPr>
              <a:xfrm>
                <a:off x="1395614" y="584162"/>
                <a:ext cx="576900" cy="254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900"/>
                  <a:buFont typeface="Arial"/>
                  <a:buNone/>
                </a:pPr>
                <a:r>
                  <a:rPr lang="en-US" sz="1600" b="1" i="0" u="none" strike="noStrike" cap="none">
                    <a:solidFill>
                      <a:srgbClr val="000000"/>
                    </a:solidFill>
                    <a:latin typeface="Aleo"/>
                    <a:ea typeface="Aleo"/>
                    <a:cs typeface="Aleo"/>
                    <a:sym typeface="Aleo"/>
                  </a:rPr>
                  <a:t>10%</a:t>
                </a:r>
                <a:endParaRPr sz="1600" b="1" i="0" u="none" strike="noStrike" cap="none">
                  <a:solidFill>
                    <a:srgbClr val="000000"/>
                  </a:solidFill>
                  <a:latin typeface="Aleo"/>
                  <a:ea typeface="Aleo"/>
                  <a:cs typeface="Aleo"/>
                  <a:sym typeface="Aleo"/>
                </a:endParaRPr>
              </a:p>
            </p:txBody>
          </p:sp>
          <p:cxnSp>
            <p:nvCxnSpPr>
              <p:cNvPr id="369" name="Google Shape;369;p58"/>
              <p:cNvCxnSpPr/>
              <p:nvPr/>
            </p:nvCxnSpPr>
            <p:spPr>
              <a:xfrm>
                <a:off x="1651804" y="892911"/>
                <a:ext cx="0" cy="183000"/>
              </a:xfrm>
              <a:prstGeom prst="straightConnector1">
                <a:avLst/>
              </a:prstGeom>
              <a:noFill/>
              <a:ln w="28575" cap="flat" cmpd="sng">
                <a:solidFill>
                  <a:srgbClr val="000000"/>
                </a:solidFill>
                <a:prstDash val="solid"/>
                <a:round/>
                <a:headEnd type="none" w="sm" len="sm"/>
                <a:tailEnd type="triangle" w="med" len="med"/>
              </a:ln>
            </p:spPr>
          </p:cxnSp>
          <p:sp>
            <p:nvSpPr>
              <p:cNvPr id="370" name="Google Shape;370;p58"/>
              <p:cNvSpPr txBox="1"/>
              <p:nvPr/>
            </p:nvSpPr>
            <p:spPr>
              <a:xfrm>
                <a:off x="397097" y="584166"/>
                <a:ext cx="467100" cy="254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900"/>
                  <a:buFont typeface="Arial"/>
                  <a:buNone/>
                </a:pPr>
                <a:r>
                  <a:rPr lang="en-US" sz="1600" b="1" i="0" u="none" strike="noStrike" cap="none">
                    <a:solidFill>
                      <a:srgbClr val="000000"/>
                    </a:solidFill>
                    <a:latin typeface="Aleo"/>
                    <a:ea typeface="Aleo"/>
                    <a:cs typeface="Aleo"/>
                    <a:sym typeface="Aleo"/>
                  </a:rPr>
                  <a:t>1%</a:t>
                </a:r>
                <a:endParaRPr sz="1600" b="1" i="0" u="none" strike="noStrike" cap="none">
                  <a:solidFill>
                    <a:srgbClr val="000000"/>
                  </a:solidFill>
                  <a:latin typeface="Aleo"/>
                  <a:ea typeface="Aleo"/>
                  <a:cs typeface="Aleo"/>
                  <a:sym typeface="Aleo"/>
                </a:endParaRPr>
              </a:p>
            </p:txBody>
          </p:sp>
          <p:cxnSp>
            <p:nvCxnSpPr>
              <p:cNvPr id="371" name="Google Shape;371;p58"/>
              <p:cNvCxnSpPr/>
              <p:nvPr/>
            </p:nvCxnSpPr>
            <p:spPr>
              <a:xfrm>
                <a:off x="630663" y="892911"/>
                <a:ext cx="0" cy="183000"/>
              </a:xfrm>
              <a:prstGeom prst="straightConnector1">
                <a:avLst/>
              </a:prstGeom>
              <a:noFill/>
              <a:ln w="28575" cap="flat" cmpd="sng">
                <a:solidFill>
                  <a:srgbClr val="000000"/>
                </a:solidFill>
                <a:prstDash val="solid"/>
                <a:round/>
                <a:headEnd type="none" w="sm" len="sm"/>
                <a:tailEnd type="triangle" w="med" len="med"/>
              </a:ln>
            </p:spPr>
          </p:cxnSp>
          <p:sp>
            <p:nvSpPr>
              <p:cNvPr id="372" name="Google Shape;372;p58"/>
              <p:cNvSpPr txBox="1"/>
              <p:nvPr/>
            </p:nvSpPr>
            <p:spPr>
              <a:xfrm>
                <a:off x="3377849" y="1181524"/>
                <a:ext cx="2471400" cy="254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000000"/>
                    </a:solidFill>
                    <a:latin typeface="Aleo"/>
                    <a:ea typeface="Aleo"/>
                    <a:cs typeface="Aleo"/>
                    <a:sym typeface="Aleo"/>
                  </a:rPr>
                  <a:t>0 to 5</a:t>
                </a:r>
                <a:endParaRPr sz="1600" b="1" i="0" u="none" strike="noStrike" cap="none">
                  <a:solidFill>
                    <a:srgbClr val="000000"/>
                  </a:solidFill>
                  <a:latin typeface="Aleo"/>
                  <a:ea typeface="Aleo"/>
                  <a:cs typeface="Aleo"/>
                  <a:sym typeface="Aleo"/>
                </a:endParaRPr>
              </a:p>
            </p:txBody>
          </p:sp>
          <p:sp>
            <p:nvSpPr>
              <p:cNvPr id="373" name="Google Shape;373;p58"/>
              <p:cNvSpPr txBox="1"/>
              <p:nvPr/>
            </p:nvSpPr>
            <p:spPr>
              <a:xfrm>
                <a:off x="380515" y="1189174"/>
                <a:ext cx="1513200" cy="254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000000"/>
                    </a:solidFill>
                    <a:latin typeface="Aleo"/>
                    <a:ea typeface="Aleo"/>
                    <a:cs typeface="Aleo"/>
                    <a:sym typeface="Aleo"/>
                  </a:rPr>
                  <a:t>-3 to -1</a:t>
                </a:r>
                <a:endParaRPr sz="1600" b="1" i="0" u="none" strike="noStrike" cap="none">
                  <a:solidFill>
                    <a:srgbClr val="000000"/>
                  </a:solidFill>
                  <a:latin typeface="Aleo"/>
                  <a:ea typeface="Aleo"/>
                  <a:cs typeface="Aleo"/>
                  <a:sym typeface="Aleo"/>
                </a:endParaRPr>
              </a:p>
            </p:txBody>
          </p:sp>
          <p:sp>
            <p:nvSpPr>
              <p:cNvPr id="374" name="Google Shape;374;p58"/>
              <p:cNvSpPr txBox="1"/>
              <p:nvPr/>
            </p:nvSpPr>
            <p:spPr>
              <a:xfrm>
                <a:off x="68304" y="1181524"/>
                <a:ext cx="749400" cy="254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700"/>
                  <a:buFont typeface="Arial"/>
                  <a:buNone/>
                </a:pPr>
                <a:r>
                  <a:rPr lang="en-US" sz="1600" b="1" i="0" u="none" strike="noStrike" cap="none">
                    <a:solidFill>
                      <a:srgbClr val="000000"/>
                    </a:solidFill>
                    <a:latin typeface="Aleo"/>
                    <a:ea typeface="Aleo"/>
                    <a:cs typeface="Aleo"/>
                    <a:sym typeface="Aleo"/>
                  </a:rPr>
                  <a:t>≤ -4</a:t>
                </a:r>
                <a:endParaRPr sz="1600" b="1" i="0" u="none" strike="noStrike" cap="none">
                  <a:solidFill>
                    <a:srgbClr val="000000"/>
                  </a:solidFill>
                  <a:latin typeface="Aleo"/>
                  <a:ea typeface="Aleo"/>
                  <a:cs typeface="Aleo"/>
                  <a:sym typeface="Aleo"/>
                </a:endParaRPr>
              </a:p>
            </p:txBody>
          </p:sp>
          <p:sp>
            <p:nvSpPr>
              <p:cNvPr id="375" name="Google Shape;375;p58"/>
              <p:cNvSpPr txBox="1"/>
              <p:nvPr/>
            </p:nvSpPr>
            <p:spPr>
              <a:xfrm>
                <a:off x="7422409" y="1189174"/>
                <a:ext cx="1170600" cy="254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000000"/>
                    </a:solidFill>
                    <a:latin typeface="Aleo"/>
                    <a:ea typeface="Aleo"/>
                    <a:cs typeface="Aleo"/>
                    <a:sym typeface="Aleo"/>
                  </a:rPr>
                  <a:t>6 to 9</a:t>
                </a:r>
                <a:endParaRPr sz="1600" b="1" i="0" u="none" strike="noStrike" cap="none">
                  <a:solidFill>
                    <a:srgbClr val="000000"/>
                  </a:solidFill>
                  <a:latin typeface="Aleo"/>
                  <a:ea typeface="Aleo"/>
                  <a:cs typeface="Aleo"/>
                  <a:sym typeface="Aleo"/>
                </a:endParaRPr>
              </a:p>
            </p:txBody>
          </p:sp>
          <p:sp>
            <p:nvSpPr>
              <p:cNvPr id="376" name="Google Shape;376;p58"/>
              <p:cNvSpPr txBox="1"/>
              <p:nvPr/>
            </p:nvSpPr>
            <p:spPr>
              <a:xfrm>
                <a:off x="8492430" y="1189174"/>
                <a:ext cx="1079700" cy="254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rgbClr val="000000"/>
                    </a:solidFill>
                    <a:latin typeface="Aleo"/>
                    <a:ea typeface="Aleo"/>
                    <a:cs typeface="Aleo"/>
                    <a:sym typeface="Aleo"/>
                  </a:rPr>
                  <a:t>≥10</a:t>
                </a:r>
                <a:endParaRPr sz="1600" b="1" i="0" u="none" strike="noStrike" cap="none">
                  <a:solidFill>
                    <a:srgbClr val="000000"/>
                  </a:solidFill>
                  <a:latin typeface="Aleo"/>
                  <a:ea typeface="Aleo"/>
                  <a:cs typeface="Aleo"/>
                  <a:sym typeface="Aleo"/>
                </a:endParaRPr>
              </a:p>
            </p:txBody>
          </p:sp>
        </p:grpSp>
      </p:grpSp>
      <p:sp>
        <p:nvSpPr>
          <p:cNvPr id="377" name="Google Shape;377;p58"/>
          <p:cNvSpPr txBox="1"/>
          <p:nvPr/>
        </p:nvSpPr>
        <p:spPr>
          <a:xfrm>
            <a:off x="443399" y="3482025"/>
            <a:ext cx="11573700" cy="2339700"/>
          </a:xfrm>
          <a:prstGeom prst="rect">
            <a:avLst/>
          </a:prstGeom>
          <a:noFill/>
          <a:ln>
            <a:noFill/>
          </a:ln>
        </p:spPr>
        <p:txBody>
          <a:bodyPr spcFirstLastPara="1" wrap="square" lIns="121900" tIns="60925" rIns="121900" bIns="60925" anchor="t" anchorCtr="0">
            <a:spAutoFit/>
          </a:bodyPr>
          <a:lstStyle/>
          <a:p>
            <a:pPr marL="381000" marR="0" lvl="0" indent="-393700" algn="l" rtl="0">
              <a:lnSpc>
                <a:spcPct val="100000"/>
              </a:lnSpc>
              <a:spcBef>
                <a:spcPts val="0"/>
              </a:spcBef>
              <a:spcAft>
                <a:spcPts val="0"/>
              </a:spcAft>
              <a:buClr>
                <a:srgbClr val="000000"/>
              </a:buClr>
              <a:buSzPts val="2400"/>
              <a:buFont typeface="Aleo"/>
              <a:buChar char="•"/>
            </a:pPr>
            <a:r>
              <a:rPr lang="en-US" sz="2400" b="0" i="0" u="none" strike="noStrike" cap="none">
                <a:solidFill>
                  <a:srgbClr val="000000"/>
                </a:solidFill>
                <a:latin typeface="Aleo"/>
                <a:ea typeface="Aleo"/>
                <a:cs typeface="Aleo"/>
                <a:sym typeface="Aleo"/>
              </a:rPr>
              <a:t>Our starting point for most lines of evidence is the point equivalent in v3 (i.e. Moderate = +2 pts)</a:t>
            </a:r>
            <a:endParaRPr sz="2200" b="0" i="0" u="none" strike="noStrike" cap="none">
              <a:solidFill>
                <a:srgbClr val="000000"/>
              </a:solidFill>
              <a:latin typeface="Aleo"/>
              <a:ea typeface="Aleo"/>
              <a:cs typeface="Aleo"/>
              <a:sym typeface="Aleo"/>
            </a:endParaRPr>
          </a:p>
          <a:p>
            <a:pPr marL="0" marR="0" lvl="0" indent="0" algn="l" rtl="0">
              <a:lnSpc>
                <a:spcPct val="100000"/>
              </a:lnSpc>
              <a:spcBef>
                <a:spcPts val="0"/>
              </a:spcBef>
              <a:spcAft>
                <a:spcPts val="0"/>
              </a:spcAft>
              <a:buClr>
                <a:srgbClr val="000000"/>
              </a:buClr>
              <a:buSzPts val="2100"/>
              <a:buFont typeface="Arial"/>
              <a:buNone/>
            </a:pPr>
            <a:endParaRPr sz="2400" b="0" i="0" u="none" strike="noStrike" cap="none">
              <a:solidFill>
                <a:srgbClr val="000000"/>
              </a:solidFill>
              <a:latin typeface="Aleo"/>
              <a:ea typeface="Aleo"/>
              <a:cs typeface="Aleo"/>
              <a:sym typeface="Aleo"/>
            </a:endParaRPr>
          </a:p>
          <a:p>
            <a:pPr marL="381000" marR="0" lvl="0" indent="-393700" algn="l" rtl="0">
              <a:lnSpc>
                <a:spcPct val="100000"/>
              </a:lnSpc>
              <a:spcBef>
                <a:spcPts val="0"/>
              </a:spcBef>
              <a:spcAft>
                <a:spcPts val="0"/>
              </a:spcAft>
              <a:buClr>
                <a:srgbClr val="000000"/>
              </a:buClr>
              <a:buSzPts val="2400"/>
              <a:buFont typeface="Aleo"/>
              <a:buChar char="•"/>
            </a:pPr>
            <a:r>
              <a:rPr lang="en-US" sz="2400" b="0" i="0" u="none" strike="noStrike" cap="none">
                <a:solidFill>
                  <a:srgbClr val="000000"/>
                </a:solidFill>
                <a:latin typeface="Aleo"/>
                <a:ea typeface="Aleo"/>
                <a:cs typeface="Aleo"/>
                <a:sym typeface="Aleo"/>
              </a:rPr>
              <a:t>If a curator ONLY had this piece of evidence, what should the classification be?…and how much additional evidence would be needed to move the variant up or down  </a:t>
            </a:r>
            <a:endParaRPr sz="2200" b="0" i="0" u="none" strike="noStrike" cap="none">
              <a:solidFill>
                <a:srgbClr val="000000"/>
              </a:solidFill>
              <a:latin typeface="Aleo"/>
              <a:ea typeface="Aleo"/>
              <a:cs typeface="Aleo"/>
              <a:sym typeface="Aleo"/>
            </a:endParaRPr>
          </a:p>
        </p:txBody>
      </p:sp>
      <p:sp>
        <p:nvSpPr>
          <p:cNvPr id="378" name="Google Shape;378;p58"/>
          <p:cNvSpPr txBox="1">
            <a:spLocks noGrp="1"/>
          </p:cNvSpPr>
          <p:nvPr>
            <p:ph type="title"/>
          </p:nvPr>
        </p:nvSpPr>
        <p:spPr>
          <a:xfrm>
            <a:off x="2437" y="15201"/>
            <a:ext cx="12189600" cy="763500"/>
          </a:xfrm>
          <a:prstGeom prst="rect">
            <a:avLst/>
          </a:prstGeom>
          <a:noFill/>
          <a:ln>
            <a:noFill/>
          </a:ln>
        </p:spPr>
        <p:txBody>
          <a:bodyPr spcFirstLastPara="1" wrap="square" lIns="121900" tIns="121900" rIns="121900" bIns="121900" anchor="t" anchorCtr="0">
            <a:noAutofit/>
          </a:bodyPr>
          <a:lstStyle/>
          <a:p>
            <a:pPr marL="0" lvl="0" indent="0" algn="ctr" rtl="0">
              <a:lnSpc>
                <a:spcPct val="100000"/>
              </a:lnSpc>
              <a:spcBef>
                <a:spcPts val="0"/>
              </a:spcBef>
              <a:spcAft>
                <a:spcPts val="0"/>
              </a:spcAft>
              <a:buSzPts val="1300"/>
              <a:buNone/>
            </a:pPr>
            <a:r>
              <a:rPr lang="en-US" sz="3500" b="1" dirty="0">
                <a:solidFill>
                  <a:srgbClr val="00609C"/>
                </a:solidFill>
                <a:latin typeface="Aleo"/>
                <a:ea typeface="Aleo"/>
                <a:cs typeface="Aleo"/>
                <a:sym typeface="Aleo"/>
              </a:rPr>
              <a:t>Bayesian ‘points’ adaptation of SVC v3 = v4 foundation</a:t>
            </a:r>
            <a:endParaRPr sz="3500" b="1" i="1" dirty="0">
              <a:solidFill>
                <a:srgbClr val="00609C"/>
              </a:solidFill>
              <a:latin typeface="Aleo"/>
              <a:ea typeface="Aleo"/>
              <a:cs typeface="Aleo"/>
              <a:sym typeface="Aleo"/>
            </a:endParaRPr>
          </a:p>
        </p:txBody>
      </p:sp>
    </p:spTree>
  </p:cSld>
  <p:clrMapOvr>
    <a:masterClrMapping/>
  </p:clrMapOvr>
</p:sld>
</file>

<file path=ppt/theme/theme1.xml><?xml version="1.0" encoding="utf-8"?>
<a:theme xmlns:a="http://schemas.openxmlformats.org/drawingml/2006/main" name="Office Theme">
  <a:themeElements>
    <a:clrScheme name="ACMG Template">
      <a:dk1>
        <a:srgbClr val="000000"/>
      </a:dk1>
      <a:lt1>
        <a:srgbClr val="FFFFFF"/>
      </a:lt1>
      <a:dk2>
        <a:srgbClr val="00609C"/>
      </a:dk2>
      <a:lt2>
        <a:srgbClr val="DCA900"/>
      </a:lt2>
      <a:accent1>
        <a:srgbClr val="0A2A3B"/>
      </a:accent1>
      <a:accent2>
        <a:srgbClr val="515348"/>
      </a:accent2>
      <a:accent3>
        <a:srgbClr val="00609C"/>
      </a:accent3>
      <a:accent4>
        <a:srgbClr val="00A1E1"/>
      </a:accent4>
      <a:accent5>
        <a:srgbClr val="3280A1"/>
      </a:accent5>
      <a:accent6>
        <a:srgbClr val="B0C9D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974</TotalTime>
  <Words>2486</Words>
  <Application>Microsoft Office PowerPoint</Application>
  <PresentationFormat>Widescreen</PresentationFormat>
  <Paragraphs>428</Paragraphs>
  <Slides>40</Slides>
  <Notes>39</Notes>
  <HiddenSlides>0</HiddenSlides>
  <MMClips>0</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40</vt:i4>
      </vt:variant>
    </vt:vector>
  </HeadingPairs>
  <TitlesOfParts>
    <vt:vector size="49" baseType="lpstr">
      <vt:lpstr>Aleo</vt:lpstr>
      <vt:lpstr>Roboto</vt:lpstr>
      <vt:lpstr>Noto Sans Symbols</vt:lpstr>
      <vt:lpstr>Arial</vt:lpstr>
      <vt:lpstr>Calibri</vt:lpstr>
      <vt:lpstr>Office Theme</vt:lpstr>
      <vt:lpstr>Simple Light</vt:lpstr>
      <vt:lpstr>2_Simple Light</vt:lpstr>
      <vt:lpstr>1_Simple Light</vt:lpstr>
      <vt:lpstr>The ACMG/AMP/CAP/ClinGen  Draft Standards for Sequence Variant Classification </vt:lpstr>
      <vt:lpstr>ACMG/AMP/CAP/ClinGen Working Group</vt:lpstr>
      <vt:lpstr>Standards for Sequence Variant and CNV Classification</vt:lpstr>
      <vt:lpstr>Goals of SVC v4.0</vt:lpstr>
      <vt:lpstr>Big Picture - v3 (Richards et al) versus v4</vt:lpstr>
      <vt:lpstr>Incorporating Gene-Disease Validity into Variant Classification</vt:lpstr>
      <vt:lpstr>v3 used categories of evidence strength (Strong, Moderate, etc) and then had combining rules to determine the classification level.  Not all possible scenarios are accounted for in these combining rules (such as 2 Very Strong or 1 Very Strong + 1 Supporting) Many VCEPs override scenarios with conflicting evidence</vt:lpstr>
      <vt:lpstr>Bayesian ‘points’ adaptation of SVC v3 = v4 foundation</vt:lpstr>
      <vt:lpstr>Bayesian ‘points’ adaptation of SVC v3 = v4 foundation</vt:lpstr>
      <vt:lpstr>Bayesian ‘points’ adaptation of SVC v3 = v4 foundation</vt:lpstr>
      <vt:lpstr>Impact on Current VCEP VUS Classifications</vt:lpstr>
      <vt:lpstr>VUS sub-classification options</vt:lpstr>
      <vt:lpstr>SVC v3.0 vs. SVC v4.0</vt:lpstr>
      <vt:lpstr>SVC v3 - Table conveys evidence concept that strength-based code represents </vt:lpstr>
      <vt:lpstr>PowerPoint Presentation</vt:lpstr>
      <vt:lpstr>SVC v4 - Codes defined based on evidence concept</vt:lpstr>
      <vt:lpstr>SVC v4 - Code strength informed by specific scenario</vt:lpstr>
      <vt:lpstr>SVC v4 - HIERARCHICAL structure means codes combined proportionally to determine classification</vt:lpstr>
      <vt:lpstr>SVC v4 - Hierarchical structure of evidence</vt:lpstr>
      <vt:lpstr>SVC v4 - Hierarchical structure of evidence</vt:lpstr>
      <vt:lpstr>SVC v4 - Hierarchical structure of evidence</vt:lpstr>
      <vt:lpstr>SVC v4 - Hierarchical structure of evidence</vt:lpstr>
      <vt:lpstr>SVC v4 - Hierarchical structure of evidence</vt:lpstr>
      <vt:lpstr>v3 framework versus v4 framework</vt:lpstr>
      <vt:lpstr>Nonsense Variant in v3 framework</vt:lpstr>
      <vt:lpstr>Nonsense Variant in v4 framework</vt:lpstr>
      <vt:lpstr>Nonsense Variant in v4 framework</vt:lpstr>
      <vt:lpstr>Nonsense Variant in v4 framework</vt:lpstr>
      <vt:lpstr>Nonsense Variant in v4 framework</vt:lpstr>
      <vt:lpstr>Nonsense Variant in v4 framework</vt:lpstr>
      <vt:lpstr>Nonsense Variant in v4 framework</vt:lpstr>
      <vt:lpstr>Decision Trees for Variant Types</vt:lpstr>
      <vt:lpstr>PowerPoint Presentation</vt:lpstr>
      <vt:lpstr>PowerPoint Presentation</vt:lpstr>
      <vt:lpstr>PowerPoint Presentation</vt:lpstr>
      <vt:lpstr>PowerPoint Presentation</vt:lpstr>
      <vt:lpstr>PowerPoint Presentation</vt:lpstr>
      <vt:lpstr>PowerPoint Presentation</vt:lpstr>
      <vt:lpstr>ACMG/AMP/CAP/ClinGen SVC v4 Working Group</vt:lpstr>
      <vt:lpstr>Acknowledgements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Steven Harrison</cp:lastModifiedBy>
  <cp:revision>5</cp:revision>
  <dcterms:modified xsi:type="dcterms:W3CDTF">2025-06-10T14:34:15Z</dcterms:modified>
</cp:coreProperties>
</file>